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 id="2147483667" r:id="rId2"/>
  </p:sldMasterIdLst>
  <p:notesMasterIdLst>
    <p:notesMasterId r:id="rId40"/>
  </p:notesMasterIdLst>
  <p:sldIdLst>
    <p:sldId id="256" r:id="rId3"/>
    <p:sldId id="257" r:id="rId4"/>
    <p:sldId id="469" r:id="rId5"/>
    <p:sldId id="462" r:id="rId6"/>
    <p:sldId id="260" r:id="rId7"/>
    <p:sldId id="463" r:id="rId8"/>
    <p:sldId id="278" r:id="rId9"/>
    <p:sldId id="465" r:id="rId10"/>
    <p:sldId id="467" r:id="rId11"/>
    <p:sldId id="470" r:id="rId12"/>
    <p:sldId id="466" r:id="rId13"/>
    <p:sldId id="471" r:id="rId14"/>
    <p:sldId id="472" r:id="rId15"/>
    <p:sldId id="473" r:id="rId16"/>
    <p:sldId id="475" r:id="rId17"/>
    <p:sldId id="474" r:id="rId18"/>
    <p:sldId id="476" r:id="rId19"/>
    <p:sldId id="477" r:id="rId20"/>
    <p:sldId id="480" r:id="rId21"/>
    <p:sldId id="481" r:id="rId22"/>
    <p:sldId id="482" r:id="rId23"/>
    <p:sldId id="483" r:id="rId24"/>
    <p:sldId id="487" r:id="rId25"/>
    <p:sldId id="262" r:id="rId26"/>
    <p:sldId id="478" r:id="rId27"/>
    <p:sldId id="258" r:id="rId28"/>
    <p:sldId id="484" r:id="rId29"/>
    <p:sldId id="485" r:id="rId30"/>
    <p:sldId id="259" r:id="rId31"/>
    <p:sldId id="479" r:id="rId32"/>
    <p:sldId id="261" r:id="rId33"/>
    <p:sldId id="263" r:id="rId34"/>
    <p:sldId id="489" r:id="rId35"/>
    <p:sldId id="264" r:id="rId36"/>
    <p:sldId id="488" r:id="rId37"/>
    <p:sldId id="265" r:id="rId38"/>
    <p:sldId id="486" r:id="rId39"/>
  </p:sldIdLst>
  <p:sldSz cx="9144000" cy="5143500" type="screen16x9"/>
  <p:notesSz cx="6858000" cy="9144000"/>
  <p:embeddedFontLst>
    <p:embeddedFont>
      <p:font typeface="Calibri" panose="020F0502020204030204" pitchFamily="34" charset="0"/>
      <p:regular r:id="rId41"/>
      <p:bold r:id="rId42"/>
      <p:italic r:id="rId43"/>
      <p:boldItalic r:id="rId44"/>
    </p:embeddedFont>
    <p:embeddedFont>
      <p:font typeface="Calibri Light" panose="020F0302020204030204" pitchFamily="34" charset="0"/>
      <p:regular r:id="rId45"/>
      <p:italic r:id="rId46"/>
    </p:embeddedFont>
    <p:embeddedFont>
      <p:font typeface="Consolas" panose="020B0609020204030204" pitchFamily="49" charset="0"/>
      <p:regular r:id="rId47"/>
      <p:bold r:id="rId48"/>
      <p:italic r:id="rId49"/>
      <p:boldItalic r:id="rId50"/>
    </p:embeddedFont>
    <p:embeddedFont>
      <p:font typeface="Lato" panose="020B0604020202020204" charset="0"/>
      <p:regular r:id="rId51"/>
      <p:bold r:id="rId52"/>
      <p:italic r:id="rId53"/>
      <p:boldItalic r:id="rId54"/>
    </p:embeddedFont>
    <p:embeddedFont>
      <p:font typeface="Raleway" panose="020B0604020202020204" charset="0"/>
      <p:regular r:id="rId55"/>
      <p:bold r:id="rId56"/>
      <p:italic r:id="rId57"/>
      <p:boldItalic r:id="rId58"/>
    </p:embeddedFont>
    <p:embeddedFont>
      <p:font typeface="Segoe UI" panose="020B0502040204020203" pitchFamily="34" charset="0"/>
      <p:regular r:id="rId59"/>
      <p:bold r:id="rId60"/>
      <p:italic r:id="rId61"/>
      <p:boldItalic r:id="rId6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2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autoAdjust="0"/>
    <p:restoredTop sz="90035" autoAdjust="0"/>
  </p:normalViewPr>
  <p:slideViewPr>
    <p:cSldViewPr snapToGrid="0" snapToObjects="1">
      <p:cViewPr varScale="1">
        <p:scale>
          <a:sx n="91" d="100"/>
          <a:sy n="91" d="100"/>
        </p:scale>
        <p:origin x="966" y="66"/>
      </p:cViewPr>
      <p:guideLst/>
    </p:cSldViewPr>
  </p:slideViewPr>
  <p:outlineViewPr>
    <p:cViewPr>
      <p:scale>
        <a:sx n="33" d="100"/>
        <a:sy n="33" d="100"/>
      </p:scale>
      <p:origin x="0" y="-1566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font" Target="fonts/font2.fntdata"/><Relationship Id="rId47" Type="http://schemas.openxmlformats.org/officeDocument/2006/relationships/font" Target="fonts/font7.fntdata"/><Relationship Id="rId50" Type="http://schemas.openxmlformats.org/officeDocument/2006/relationships/font" Target="fonts/font10.fntdata"/><Relationship Id="rId55" Type="http://schemas.openxmlformats.org/officeDocument/2006/relationships/font" Target="fonts/font15.fntdata"/><Relationship Id="rId63" Type="http://schemas.openxmlformats.org/officeDocument/2006/relationships/presProps" Target="pres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notesMaster" Target="notesMasters/notesMaster1.xml"/><Relationship Id="rId45" Type="http://schemas.openxmlformats.org/officeDocument/2006/relationships/font" Target="fonts/font5.fntdata"/><Relationship Id="rId53" Type="http://schemas.openxmlformats.org/officeDocument/2006/relationships/font" Target="fonts/font13.fntdata"/><Relationship Id="rId58" Type="http://schemas.openxmlformats.org/officeDocument/2006/relationships/font" Target="fonts/font18.fntdata"/><Relationship Id="rId66" Type="http://schemas.openxmlformats.org/officeDocument/2006/relationships/tableStyles" Target="tableStyles.xml"/><Relationship Id="rId5" Type="http://schemas.openxmlformats.org/officeDocument/2006/relationships/slide" Target="slides/slide3.xml"/><Relationship Id="rId61" Type="http://schemas.openxmlformats.org/officeDocument/2006/relationships/font" Target="fonts/font21.fntdata"/><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font" Target="fonts/font3.fntdata"/><Relationship Id="rId48" Type="http://schemas.openxmlformats.org/officeDocument/2006/relationships/font" Target="fonts/font8.fntdata"/><Relationship Id="rId56" Type="http://schemas.openxmlformats.org/officeDocument/2006/relationships/font" Target="fonts/font16.fntdata"/><Relationship Id="rId64"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font" Target="fonts/font11.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font" Target="fonts/font6.fntdata"/><Relationship Id="rId59" Type="http://schemas.openxmlformats.org/officeDocument/2006/relationships/font" Target="fonts/font19.fntdata"/><Relationship Id="rId20" Type="http://schemas.openxmlformats.org/officeDocument/2006/relationships/slide" Target="slides/slide18.xml"/><Relationship Id="rId41" Type="http://schemas.openxmlformats.org/officeDocument/2006/relationships/font" Target="fonts/font1.fntdata"/><Relationship Id="rId54" Type="http://schemas.openxmlformats.org/officeDocument/2006/relationships/font" Target="fonts/font14.fntdata"/><Relationship Id="rId62" Type="http://schemas.openxmlformats.org/officeDocument/2006/relationships/font" Target="fonts/font22.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font" Target="fonts/font9.fntdata"/><Relationship Id="rId57" Type="http://schemas.openxmlformats.org/officeDocument/2006/relationships/font" Target="fonts/font17.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font" Target="fonts/font4.fntdata"/><Relationship Id="rId52" Type="http://schemas.openxmlformats.org/officeDocument/2006/relationships/font" Target="fonts/font12.fntdata"/><Relationship Id="rId60" Type="http://schemas.openxmlformats.org/officeDocument/2006/relationships/font" Target="fonts/font20.fntdata"/><Relationship Id="rId65"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s>
</file>

<file path=ppt/diagrams/_rels/data1.xml.rels><?xml version="1.0" encoding="UTF-8" standalone="yes"?>
<Relationships xmlns="http://schemas.openxmlformats.org/package/2006/relationships"><Relationship Id="rId8" Type="http://schemas.openxmlformats.org/officeDocument/2006/relationships/image" Target="../media/image17.jp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image" Target="../media/image10.png"/><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diagrams/_rels/data2.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hyperlink" Target="https://en.wikipedia.org/wiki/Databricks" TargetMode="External"/><Relationship Id="rId1" Type="http://schemas.openxmlformats.org/officeDocument/2006/relationships/image" Target="../media/image18.png"/><Relationship Id="rId4" Type="http://schemas.openxmlformats.org/officeDocument/2006/relationships/image" Target="../media/image20.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7.jp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image" Target="../media/image10.png"/><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diagrams/_rels/drawing2.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hyperlink" Target="https://en.wikipedia.org/wiki/Databricks" TargetMode="External"/><Relationship Id="rId1" Type="http://schemas.openxmlformats.org/officeDocument/2006/relationships/image" Target="../media/image18.png"/><Relationship Id="rId4" Type="http://schemas.openxmlformats.org/officeDocument/2006/relationships/image" Target="../media/image20.png"/></Relationships>
</file>

<file path=ppt/diagrams/colors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45C84CD-128B-447D-B4CA-2FD638ED1B4F}" type="doc">
      <dgm:prSet loTypeId="urn:microsoft.com/office/officeart/2008/layout/BendingPictureCaptionList" loCatId="picture" qsTypeId="urn:microsoft.com/office/officeart/2005/8/quickstyle/simple1" qsCatId="simple" csTypeId="urn:microsoft.com/office/officeart/2005/8/colors/accent2_1" csCatId="accent2" phldr="1"/>
      <dgm:spPr/>
      <dgm:t>
        <a:bodyPr/>
        <a:lstStyle/>
        <a:p>
          <a:endParaRPr lang="en-US"/>
        </a:p>
      </dgm:t>
    </dgm:pt>
    <dgm:pt modelId="{886AB62C-E07D-4E40-A774-9D4257356BFB}">
      <dgm:prSet phldrT="[Text]"/>
      <dgm:spPr/>
      <dgm:t>
        <a:bodyPr/>
        <a:lstStyle/>
        <a:p>
          <a:r>
            <a:rPr lang="en-US" dirty="0"/>
            <a:t>TensorFlow</a:t>
          </a:r>
        </a:p>
      </dgm:t>
    </dgm:pt>
    <dgm:pt modelId="{B17B5C90-AB1E-4C30-AE6B-AA61BF482FFF}" type="parTrans" cxnId="{860CBB09-32D4-4EFA-9A8E-FDFDF61461E7}">
      <dgm:prSet/>
      <dgm:spPr/>
      <dgm:t>
        <a:bodyPr/>
        <a:lstStyle/>
        <a:p>
          <a:endParaRPr lang="en-US"/>
        </a:p>
      </dgm:t>
    </dgm:pt>
    <dgm:pt modelId="{49611D7F-87BF-46A1-A71C-DAA27167EDF1}" type="sibTrans" cxnId="{860CBB09-32D4-4EFA-9A8E-FDFDF61461E7}">
      <dgm:prSet/>
      <dgm:spPr/>
      <dgm:t>
        <a:bodyPr/>
        <a:lstStyle/>
        <a:p>
          <a:endParaRPr lang="en-US"/>
        </a:p>
      </dgm:t>
    </dgm:pt>
    <dgm:pt modelId="{57F1B44A-B374-492A-A501-7719B70C8B24}">
      <dgm:prSet phldrT="[Text]"/>
      <dgm:spPr/>
      <dgm:t>
        <a:bodyPr/>
        <a:lstStyle/>
        <a:p>
          <a:r>
            <a:rPr lang="en-US" dirty="0"/>
            <a:t>CNTK</a:t>
          </a:r>
        </a:p>
      </dgm:t>
    </dgm:pt>
    <dgm:pt modelId="{6A50D151-6745-476E-A615-D1E507813531}" type="parTrans" cxnId="{376B7A7A-5FAA-4A7B-BCE0-9089557940A6}">
      <dgm:prSet/>
      <dgm:spPr/>
      <dgm:t>
        <a:bodyPr/>
        <a:lstStyle/>
        <a:p>
          <a:endParaRPr lang="en-US"/>
        </a:p>
      </dgm:t>
    </dgm:pt>
    <dgm:pt modelId="{1709ABA1-02EC-4B94-BE82-429346272299}" type="sibTrans" cxnId="{376B7A7A-5FAA-4A7B-BCE0-9089557940A6}">
      <dgm:prSet/>
      <dgm:spPr/>
      <dgm:t>
        <a:bodyPr/>
        <a:lstStyle/>
        <a:p>
          <a:endParaRPr lang="en-US"/>
        </a:p>
      </dgm:t>
    </dgm:pt>
    <dgm:pt modelId="{5379B01A-D704-4B73-8813-71A9E8430118}">
      <dgm:prSet phldrT="[Text]"/>
      <dgm:spPr/>
      <dgm:t>
        <a:bodyPr/>
        <a:lstStyle/>
        <a:p>
          <a:r>
            <a:rPr lang="en-US" dirty="0" err="1"/>
            <a:t>MXNet</a:t>
          </a:r>
          <a:endParaRPr lang="en-US" dirty="0"/>
        </a:p>
      </dgm:t>
    </dgm:pt>
    <dgm:pt modelId="{C4DC2206-20D8-45E7-AFEA-4079A9D969DE}" type="parTrans" cxnId="{65A73087-E5B6-4F5A-A0C3-E95F79B6A801}">
      <dgm:prSet/>
      <dgm:spPr/>
      <dgm:t>
        <a:bodyPr/>
        <a:lstStyle/>
        <a:p>
          <a:endParaRPr lang="en-US"/>
        </a:p>
      </dgm:t>
    </dgm:pt>
    <dgm:pt modelId="{C3EFA8E4-8ACB-44BD-8E97-A66D4D831D4E}" type="sibTrans" cxnId="{65A73087-E5B6-4F5A-A0C3-E95F79B6A801}">
      <dgm:prSet/>
      <dgm:spPr/>
      <dgm:t>
        <a:bodyPr/>
        <a:lstStyle/>
        <a:p>
          <a:endParaRPr lang="en-US"/>
        </a:p>
      </dgm:t>
    </dgm:pt>
    <dgm:pt modelId="{13288100-06F3-449C-8696-3C7B79525EA1}">
      <dgm:prSet phldrT="[Text]"/>
      <dgm:spPr/>
      <dgm:t>
        <a:bodyPr/>
        <a:lstStyle/>
        <a:p>
          <a:r>
            <a:rPr lang="en-US" dirty="0"/>
            <a:t>Microsoft</a:t>
          </a:r>
        </a:p>
      </dgm:t>
    </dgm:pt>
    <dgm:pt modelId="{9C810C7F-9A76-4A80-A55E-23FCBAA4EE8F}" type="parTrans" cxnId="{4B6579F0-EC34-4044-A860-18D330A9000A}">
      <dgm:prSet/>
      <dgm:spPr/>
      <dgm:t>
        <a:bodyPr/>
        <a:lstStyle/>
        <a:p>
          <a:endParaRPr lang="en-US"/>
        </a:p>
      </dgm:t>
    </dgm:pt>
    <dgm:pt modelId="{26AAECF0-4449-448C-A6BA-7F344BED022F}" type="sibTrans" cxnId="{4B6579F0-EC34-4044-A860-18D330A9000A}">
      <dgm:prSet/>
      <dgm:spPr/>
      <dgm:t>
        <a:bodyPr/>
        <a:lstStyle/>
        <a:p>
          <a:endParaRPr lang="en-US"/>
        </a:p>
      </dgm:t>
    </dgm:pt>
    <dgm:pt modelId="{D86D4BCD-5DA2-4C0D-AF22-79122373A49F}">
      <dgm:prSet phldrT="[Text]"/>
      <dgm:spPr/>
      <dgm:t>
        <a:bodyPr/>
        <a:lstStyle/>
        <a:p>
          <a:r>
            <a:rPr lang="en-US" dirty="0"/>
            <a:t>Google</a:t>
          </a:r>
        </a:p>
      </dgm:t>
    </dgm:pt>
    <dgm:pt modelId="{C0F5C56E-46B7-4DE5-94D0-088E397920D9}" type="parTrans" cxnId="{FE0018F7-C8E7-4F0B-9A80-48B310B901F8}">
      <dgm:prSet/>
      <dgm:spPr/>
      <dgm:t>
        <a:bodyPr/>
        <a:lstStyle/>
        <a:p>
          <a:endParaRPr lang="en-US"/>
        </a:p>
      </dgm:t>
    </dgm:pt>
    <dgm:pt modelId="{6BB0A179-6685-4482-94C5-8DF5B8DD9944}" type="sibTrans" cxnId="{FE0018F7-C8E7-4F0B-9A80-48B310B901F8}">
      <dgm:prSet/>
      <dgm:spPr/>
      <dgm:t>
        <a:bodyPr/>
        <a:lstStyle/>
        <a:p>
          <a:endParaRPr lang="en-US"/>
        </a:p>
      </dgm:t>
    </dgm:pt>
    <dgm:pt modelId="{A832E752-3C43-4361-8ED3-5EA2D61EEF99}">
      <dgm:prSet phldrT="[Text]"/>
      <dgm:spPr/>
      <dgm:t>
        <a:bodyPr/>
        <a:lstStyle/>
        <a:p>
          <a:r>
            <a:rPr lang="en-US" dirty="0"/>
            <a:t>Apache</a:t>
          </a:r>
        </a:p>
      </dgm:t>
    </dgm:pt>
    <dgm:pt modelId="{90182E50-3AB7-49BA-BACF-4E7505A2F35E}" type="parTrans" cxnId="{13A4B7DF-EF9F-41F6-ABBE-75396B2E946C}">
      <dgm:prSet/>
      <dgm:spPr/>
      <dgm:t>
        <a:bodyPr/>
        <a:lstStyle/>
        <a:p>
          <a:endParaRPr lang="en-US"/>
        </a:p>
      </dgm:t>
    </dgm:pt>
    <dgm:pt modelId="{76CD028D-2A13-4E7A-A8D6-12CC3B4ECF0D}" type="sibTrans" cxnId="{13A4B7DF-EF9F-41F6-ABBE-75396B2E946C}">
      <dgm:prSet/>
      <dgm:spPr/>
      <dgm:t>
        <a:bodyPr/>
        <a:lstStyle/>
        <a:p>
          <a:endParaRPr lang="en-US"/>
        </a:p>
      </dgm:t>
    </dgm:pt>
    <dgm:pt modelId="{A54087D1-D23C-48B9-98E3-4F2709C23B79}">
      <dgm:prSet phldrT="[Text]"/>
      <dgm:spPr/>
      <dgm:t>
        <a:bodyPr/>
        <a:lstStyle/>
        <a:p>
          <a:r>
            <a:rPr lang="en-US" dirty="0" err="1"/>
            <a:t>PyTorch</a:t>
          </a:r>
          <a:endParaRPr lang="en-US" dirty="0"/>
        </a:p>
      </dgm:t>
    </dgm:pt>
    <dgm:pt modelId="{68E71A63-D7F1-48CD-808B-8EFB9102A62A}" type="parTrans" cxnId="{9EFBE253-D54E-4CD3-8136-9D5FAC4D5FBD}">
      <dgm:prSet/>
      <dgm:spPr/>
      <dgm:t>
        <a:bodyPr/>
        <a:lstStyle/>
        <a:p>
          <a:endParaRPr lang="en-US"/>
        </a:p>
      </dgm:t>
    </dgm:pt>
    <dgm:pt modelId="{1982D0F3-636B-461C-9E22-125F9165E077}" type="sibTrans" cxnId="{9EFBE253-D54E-4CD3-8136-9D5FAC4D5FBD}">
      <dgm:prSet/>
      <dgm:spPr/>
      <dgm:t>
        <a:bodyPr/>
        <a:lstStyle/>
        <a:p>
          <a:endParaRPr lang="en-US"/>
        </a:p>
      </dgm:t>
    </dgm:pt>
    <dgm:pt modelId="{B8490A85-E4D3-4990-8170-5293E9F78AAB}">
      <dgm:prSet phldrT="[Text]"/>
      <dgm:spPr/>
      <dgm:t>
        <a:bodyPr/>
        <a:lstStyle/>
        <a:p>
          <a:r>
            <a:rPr lang="en-US" dirty="0" err="1"/>
            <a:t>Chainer</a:t>
          </a:r>
          <a:endParaRPr lang="en-US" dirty="0"/>
        </a:p>
      </dgm:t>
    </dgm:pt>
    <dgm:pt modelId="{B5D9000C-F157-469A-BD68-B93F3909C90E}" type="parTrans" cxnId="{48A006CD-DA10-4705-93E8-AA75DC3BBF27}">
      <dgm:prSet/>
      <dgm:spPr/>
      <dgm:t>
        <a:bodyPr/>
        <a:lstStyle/>
        <a:p>
          <a:endParaRPr lang="en-US"/>
        </a:p>
      </dgm:t>
    </dgm:pt>
    <dgm:pt modelId="{02743429-7C2E-4AB3-A588-58E3DA6CCE99}" type="sibTrans" cxnId="{48A006CD-DA10-4705-93E8-AA75DC3BBF27}">
      <dgm:prSet/>
      <dgm:spPr/>
      <dgm:t>
        <a:bodyPr/>
        <a:lstStyle/>
        <a:p>
          <a:endParaRPr lang="en-US"/>
        </a:p>
      </dgm:t>
    </dgm:pt>
    <dgm:pt modelId="{E2FF3BF7-7BA6-4D98-BCB2-B28A6FF5BA26}">
      <dgm:prSet phldrT="[Text]"/>
      <dgm:spPr/>
      <dgm:t>
        <a:bodyPr/>
        <a:lstStyle/>
        <a:p>
          <a:r>
            <a:rPr lang="en-US" dirty="0"/>
            <a:t>Facebook</a:t>
          </a:r>
        </a:p>
      </dgm:t>
    </dgm:pt>
    <dgm:pt modelId="{4037E5AA-443F-4567-A694-FA24C0A425C6}" type="parTrans" cxnId="{8EEB3FED-05B3-483D-A3F4-8F33D2927D2E}">
      <dgm:prSet/>
      <dgm:spPr/>
      <dgm:t>
        <a:bodyPr/>
        <a:lstStyle/>
        <a:p>
          <a:endParaRPr lang="en-US"/>
        </a:p>
      </dgm:t>
    </dgm:pt>
    <dgm:pt modelId="{0FBD3DB5-3229-494C-824A-36A348ABF6C2}" type="sibTrans" cxnId="{8EEB3FED-05B3-483D-A3F4-8F33D2927D2E}">
      <dgm:prSet/>
      <dgm:spPr/>
      <dgm:t>
        <a:bodyPr/>
        <a:lstStyle/>
        <a:p>
          <a:endParaRPr lang="en-US"/>
        </a:p>
      </dgm:t>
    </dgm:pt>
    <dgm:pt modelId="{5EF346A7-EF6C-4A7B-B5B8-A4AE0445C109}">
      <dgm:prSet phldrT="[Text]"/>
      <dgm:spPr/>
      <dgm:t>
        <a:bodyPr/>
        <a:lstStyle/>
        <a:p>
          <a:r>
            <a:rPr lang="en-US" dirty="0"/>
            <a:t>Caffe2</a:t>
          </a:r>
        </a:p>
      </dgm:t>
    </dgm:pt>
    <dgm:pt modelId="{1127EA94-1212-4403-9BA3-F449254B33E8}" type="parTrans" cxnId="{6E8C2087-F37C-4375-8242-C98281154DBE}">
      <dgm:prSet/>
      <dgm:spPr/>
      <dgm:t>
        <a:bodyPr/>
        <a:lstStyle/>
        <a:p>
          <a:endParaRPr lang="en-US"/>
        </a:p>
      </dgm:t>
    </dgm:pt>
    <dgm:pt modelId="{5139FC58-2731-4037-89F0-1FACC2FAFD24}" type="sibTrans" cxnId="{6E8C2087-F37C-4375-8242-C98281154DBE}">
      <dgm:prSet/>
      <dgm:spPr/>
      <dgm:t>
        <a:bodyPr/>
        <a:lstStyle/>
        <a:p>
          <a:endParaRPr lang="en-US"/>
        </a:p>
      </dgm:t>
    </dgm:pt>
    <dgm:pt modelId="{56CACE02-C7E4-48F0-B797-1B0E6EB9E049}">
      <dgm:prSet phldrT="[Text]"/>
      <dgm:spPr/>
      <dgm:t>
        <a:bodyPr/>
        <a:lstStyle/>
        <a:p>
          <a:r>
            <a:rPr lang="en-US" dirty="0"/>
            <a:t>Berkeley</a:t>
          </a:r>
        </a:p>
      </dgm:t>
    </dgm:pt>
    <dgm:pt modelId="{E91609BC-9229-4666-9BBF-61C29140F0E6}" type="parTrans" cxnId="{A33D0AF1-6D84-4166-9F5B-739F8847A75E}">
      <dgm:prSet/>
      <dgm:spPr/>
      <dgm:t>
        <a:bodyPr/>
        <a:lstStyle/>
        <a:p>
          <a:endParaRPr lang="en-US"/>
        </a:p>
      </dgm:t>
    </dgm:pt>
    <dgm:pt modelId="{F7E8DB09-E8EA-4C9C-AABC-73A3C3F468BB}" type="sibTrans" cxnId="{A33D0AF1-6D84-4166-9F5B-739F8847A75E}">
      <dgm:prSet/>
      <dgm:spPr/>
      <dgm:t>
        <a:bodyPr/>
        <a:lstStyle/>
        <a:p>
          <a:endParaRPr lang="en-US"/>
        </a:p>
      </dgm:t>
    </dgm:pt>
    <dgm:pt modelId="{782127B8-EF8E-4386-A267-002425480758}">
      <dgm:prSet phldrT="[Text]"/>
      <dgm:spPr>
        <a:ln>
          <a:solidFill>
            <a:schemeClr val="accent1"/>
          </a:solidFill>
        </a:ln>
      </dgm:spPr>
      <dgm:t>
        <a:bodyPr/>
        <a:lstStyle/>
        <a:p>
          <a:r>
            <a:rPr lang="en-US" sz="1300" kern="1200"/>
            <a:t>Keras</a:t>
          </a:r>
          <a:endParaRPr lang="en-US" sz="1300" kern="1200" dirty="0"/>
        </a:p>
      </dgm:t>
    </dgm:pt>
    <dgm:pt modelId="{D5338C40-0EF5-4BE4-AD1D-991C0BA5B9B0}" type="parTrans" cxnId="{00DE292E-5CCF-4EB5-A25D-743D405FD34A}">
      <dgm:prSet/>
      <dgm:spPr/>
      <dgm:t>
        <a:bodyPr/>
        <a:lstStyle/>
        <a:p>
          <a:endParaRPr lang="en-US"/>
        </a:p>
      </dgm:t>
    </dgm:pt>
    <dgm:pt modelId="{FF746351-AD32-4D99-93BB-5540470EBF6E}" type="sibTrans" cxnId="{00DE292E-5CCF-4EB5-A25D-743D405FD34A}">
      <dgm:prSet/>
      <dgm:spPr/>
      <dgm:t>
        <a:bodyPr/>
        <a:lstStyle/>
        <a:p>
          <a:endParaRPr lang="en-US"/>
        </a:p>
      </dgm:t>
    </dgm:pt>
    <dgm:pt modelId="{F636F862-B5C1-4B5A-A226-79E3EE0EB904}">
      <dgm:prSet phldrT="[Text]" custT="1"/>
      <dgm:spPr>
        <a:ln>
          <a:solidFill>
            <a:schemeClr val="accent1"/>
          </a:solidFill>
        </a:ln>
      </dgm:spPr>
      <dgm:t>
        <a:bodyPr/>
        <a:lstStyle/>
        <a:p>
          <a:r>
            <a:rPr lang="en-US" sz="900" b="0" i="0" kern="0" dirty="0"/>
            <a:t>François </a:t>
          </a:r>
          <a:r>
            <a:rPr lang="en-US" sz="900" b="0" i="0" kern="0" dirty="0" err="1"/>
            <a:t>Chollet</a:t>
          </a:r>
          <a:endParaRPr kumimoji="0" lang="en-US" sz="900" b="0" i="0" u="none" strike="noStrike" kern="0" cap="none" spc="0" normalizeH="0" baseline="0" dirty="0">
            <a:ln>
              <a:noFill/>
            </a:ln>
            <a:solidFill>
              <a:srgbClr val="000000"/>
            </a:solidFill>
            <a:effectLst/>
            <a:uLnTx/>
            <a:uFillTx/>
            <a:latin typeface="Segoe UI"/>
            <a:ea typeface="Segoe UI"/>
            <a:cs typeface="Segoe UI"/>
          </a:endParaRPr>
        </a:p>
      </dgm:t>
    </dgm:pt>
    <dgm:pt modelId="{61BFCD30-A276-49ED-986B-9ECB1B5DA09B}" type="parTrans" cxnId="{79BC268F-BAA0-4DD2-BE70-CAACEE24E1F5}">
      <dgm:prSet/>
      <dgm:spPr/>
      <dgm:t>
        <a:bodyPr/>
        <a:lstStyle/>
        <a:p>
          <a:endParaRPr lang="en-US"/>
        </a:p>
      </dgm:t>
    </dgm:pt>
    <dgm:pt modelId="{7B34FBDB-E4F4-4C3E-9F48-D61180A6709F}" type="sibTrans" cxnId="{79BC268F-BAA0-4DD2-BE70-CAACEE24E1F5}">
      <dgm:prSet/>
      <dgm:spPr/>
      <dgm:t>
        <a:bodyPr/>
        <a:lstStyle/>
        <a:p>
          <a:endParaRPr lang="en-US"/>
        </a:p>
      </dgm:t>
    </dgm:pt>
    <dgm:pt modelId="{F1B571F8-A0A6-4932-8CBA-8046FB668FA4}">
      <dgm:prSet phldrT="[Text]"/>
      <dgm:spPr/>
      <dgm:t>
        <a:bodyPr/>
        <a:lstStyle/>
        <a:p>
          <a:r>
            <a:rPr lang="en-US" dirty="0"/>
            <a:t>Preferred Networks</a:t>
          </a:r>
        </a:p>
      </dgm:t>
    </dgm:pt>
    <dgm:pt modelId="{C1567978-5C6A-44BD-9A31-6AD2A8932E72}" type="parTrans" cxnId="{796BDB5D-BABF-4E18-BFF3-E4429BC0DCA2}">
      <dgm:prSet/>
      <dgm:spPr/>
      <dgm:t>
        <a:bodyPr/>
        <a:lstStyle/>
        <a:p>
          <a:endParaRPr lang="en-US"/>
        </a:p>
      </dgm:t>
    </dgm:pt>
    <dgm:pt modelId="{799E75E9-4E47-403A-95E8-903F0E874C09}" type="sibTrans" cxnId="{796BDB5D-BABF-4E18-BFF3-E4429BC0DCA2}">
      <dgm:prSet/>
      <dgm:spPr/>
      <dgm:t>
        <a:bodyPr/>
        <a:lstStyle/>
        <a:p>
          <a:endParaRPr lang="en-US"/>
        </a:p>
      </dgm:t>
    </dgm:pt>
    <dgm:pt modelId="{07535B4E-EC58-4980-BDD9-08A519DC0C62}">
      <dgm:prSet phldrT="[Text]"/>
      <dgm:spPr/>
      <dgm:t>
        <a:bodyPr/>
        <a:lstStyle/>
        <a:p>
          <a:r>
            <a:rPr lang="en-US" dirty="0"/>
            <a:t>Theano</a:t>
          </a:r>
        </a:p>
      </dgm:t>
    </dgm:pt>
    <dgm:pt modelId="{07146E5B-6C88-4FFB-8C88-20356843AE2E}" type="parTrans" cxnId="{BE35B1B1-EFA1-47E9-A4D2-EEE1B8961DF6}">
      <dgm:prSet/>
      <dgm:spPr/>
      <dgm:t>
        <a:bodyPr/>
        <a:lstStyle/>
        <a:p>
          <a:endParaRPr lang="en-US"/>
        </a:p>
      </dgm:t>
    </dgm:pt>
    <dgm:pt modelId="{F2A29AE5-B74B-4D34-97AE-A0D5E382AFBD}" type="sibTrans" cxnId="{BE35B1B1-EFA1-47E9-A4D2-EEE1B8961DF6}">
      <dgm:prSet/>
      <dgm:spPr/>
      <dgm:t>
        <a:bodyPr/>
        <a:lstStyle/>
        <a:p>
          <a:endParaRPr lang="en-US"/>
        </a:p>
      </dgm:t>
    </dgm:pt>
    <dgm:pt modelId="{0E354048-53A9-4390-B960-4EC5490ABF61}">
      <dgm:prSet phldrT="[Text]"/>
      <dgm:spPr/>
      <dgm:t>
        <a:bodyPr/>
        <a:lstStyle/>
        <a:p>
          <a:r>
            <a:rPr lang="en-US" dirty="0"/>
            <a:t>University of Montreal</a:t>
          </a:r>
        </a:p>
      </dgm:t>
    </dgm:pt>
    <dgm:pt modelId="{0B3DB71D-41C6-47F0-8586-D363D858D908}" type="parTrans" cxnId="{52B63EE2-64D6-4EE6-B52C-A3C0813479D6}">
      <dgm:prSet/>
      <dgm:spPr/>
      <dgm:t>
        <a:bodyPr/>
        <a:lstStyle/>
        <a:p>
          <a:endParaRPr lang="en-US"/>
        </a:p>
      </dgm:t>
    </dgm:pt>
    <dgm:pt modelId="{A1B247CC-444B-453E-9B1C-79B825B194A3}" type="sibTrans" cxnId="{52B63EE2-64D6-4EE6-B52C-A3C0813479D6}">
      <dgm:prSet/>
      <dgm:spPr/>
      <dgm:t>
        <a:bodyPr/>
        <a:lstStyle/>
        <a:p>
          <a:endParaRPr lang="en-US"/>
        </a:p>
      </dgm:t>
    </dgm:pt>
    <dgm:pt modelId="{5D167D27-C3CE-44B7-AE65-5D4F82FBE282}" type="pres">
      <dgm:prSet presAssocID="{E45C84CD-128B-447D-B4CA-2FD638ED1B4F}" presName="Name0" presStyleCnt="0">
        <dgm:presLayoutVars>
          <dgm:dir/>
          <dgm:resizeHandles val="exact"/>
        </dgm:presLayoutVars>
      </dgm:prSet>
      <dgm:spPr/>
    </dgm:pt>
    <dgm:pt modelId="{58F91D27-2C09-4095-8AE3-B2F409551BD3}" type="pres">
      <dgm:prSet presAssocID="{886AB62C-E07D-4E40-A774-9D4257356BFB}" presName="composite" presStyleCnt="0"/>
      <dgm:spPr/>
    </dgm:pt>
    <dgm:pt modelId="{C8492538-4D44-408E-9AB3-F16AFF95B243}" type="pres">
      <dgm:prSet presAssocID="{886AB62C-E07D-4E40-A774-9D4257356BFB}" presName="rect1" presStyleLbl="bgImgPlace1" presStyleIdx="0" presStyleCnt="8"/>
      <dgm:spPr>
        <a:blipFill>
          <a:blip xmlns:r="http://schemas.openxmlformats.org/officeDocument/2006/relationships" r:embed="rId1">
            <a:extLst>
              <a:ext uri="{28A0092B-C50C-407E-A947-70E740481C1C}">
                <a14:useLocalDpi xmlns:a14="http://schemas.microsoft.com/office/drawing/2010/main" val="0"/>
              </a:ext>
            </a:extLst>
          </a:blip>
          <a:srcRect/>
          <a:stretch>
            <a:fillRect l="-21000" r="-21000"/>
          </a:stretch>
        </a:blipFill>
      </dgm:spPr>
    </dgm:pt>
    <dgm:pt modelId="{097B1A31-E660-4A20-BDC2-31027C9F5EF2}" type="pres">
      <dgm:prSet presAssocID="{886AB62C-E07D-4E40-A774-9D4257356BFB}" presName="wedgeRectCallout1" presStyleLbl="node1" presStyleIdx="0" presStyleCnt="8">
        <dgm:presLayoutVars>
          <dgm:bulletEnabled val="1"/>
        </dgm:presLayoutVars>
      </dgm:prSet>
      <dgm:spPr/>
    </dgm:pt>
    <dgm:pt modelId="{6819046D-18A8-4121-92EA-5358BE0DD168}" type="pres">
      <dgm:prSet presAssocID="{49611D7F-87BF-46A1-A71C-DAA27167EDF1}" presName="sibTrans" presStyleCnt="0"/>
      <dgm:spPr/>
    </dgm:pt>
    <dgm:pt modelId="{89915CDF-2579-4E98-9A6E-BBA9D1E3195C}" type="pres">
      <dgm:prSet presAssocID="{57F1B44A-B374-492A-A501-7719B70C8B24}" presName="composite" presStyleCnt="0"/>
      <dgm:spPr/>
    </dgm:pt>
    <dgm:pt modelId="{BA44DBB0-E47B-44C3-BFCA-64DCF85748D1}" type="pres">
      <dgm:prSet presAssocID="{57F1B44A-B374-492A-A501-7719B70C8B24}" presName="rect1" presStyleLbl="bgImgPlace1" presStyleIdx="1" presStyleCnt="8"/>
      <dgm:spPr>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l="2848" t="10569" r="1684" b="15995"/>
          </a:stretch>
        </a:blipFill>
      </dgm:spPr>
    </dgm:pt>
    <dgm:pt modelId="{4C306970-887A-4A67-B744-2168F081C839}" type="pres">
      <dgm:prSet presAssocID="{57F1B44A-B374-492A-A501-7719B70C8B24}" presName="wedgeRectCallout1" presStyleLbl="node1" presStyleIdx="1" presStyleCnt="8">
        <dgm:presLayoutVars>
          <dgm:bulletEnabled val="1"/>
        </dgm:presLayoutVars>
      </dgm:prSet>
      <dgm:spPr/>
    </dgm:pt>
    <dgm:pt modelId="{8824465A-5063-4AD8-B496-19BFF33D5A44}" type="pres">
      <dgm:prSet presAssocID="{1709ABA1-02EC-4B94-BE82-429346272299}" presName="sibTrans" presStyleCnt="0"/>
      <dgm:spPr/>
    </dgm:pt>
    <dgm:pt modelId="{EEAF3AEB-3A78-4070-9CE0-348BB7AEBC5E}" type="pres">
      <dgm:prSet presAssocID="{5379B01A-D704-4B73-8813-71A9E8430118}" presName="composite" presStyleCnt="0"/>
      <dgm:spPr/>
    </dgm:pt>
    <dgm:pt modelId="{790FAB0F-24CA-4DE3-B6E3-086EEA480869}" type="pres">
      <dgm:prSet presAssocID="{5379B01A-D704-4B73-8813-71A9E8430118}" presName="rect1" presStyleLbl="bgImgPlace1" presStyleIdx="2" presStyleCnt="8"/>
      <dgm:spPr>
        <a:blipFill dpi="0" rotWithShape="1">
          <a:blip xmlns:r="http://schemas.openxmlformats.org/officeDocument/2006/relationships" r:embed="rId3">
            <a:extLst>
              <a:ext uri="{28A0092B-C50C-407E-A947-70E740481C1C}">
                <a14:useLocalDpi xmlns:a14="http://schemas.microsoft.com/office/drawing/2010/main" val="0"/>
              </a:ext>
            </a:extLst>
          </a:blip>
          <a:srcRect/>
          <a:stretch>
            <a:fillRect l="2623" t="29753" r="2623" b="29753"/>
          </a:stretch>
        </a:blipFill>
      </dgm:spPr>
    </dgm:pt>
    <dgm:pt modelId="{BEEBC9B5-A79D-404E-B2EC-1BB7833C0ED5}" type="pres">
      <dgm:prSet presAssocID="{5379B01A-D704-4B73-8813-71A9E8430118}" presName="wedgeRectCallout1" presStyleLbl="node1" presStyleIdx="2" presStyleCnt="8">
        <dgm:presLayoutVars>
          <dgm:bulletEnabled val="1"/>
        </dgm:presLayoutVars>
      </dgm:prSet>
      <dgm:spPr/>
    </dgm:pt>
    <dgm:pt modelId="{0BEFF5CA-D706-45BA-8106-298817593D53}" type="pres">
      <dgm:prSet presAssocID="{C3EFA8E4-8ACB-44BD-8E97-A66D4D831D4E}" presName="sibTrans" presStyleCnt="0"/>
      <dgm:spPr/>
    </dgm:pt>
    <dgm:pt modelId="{002B0E78-8A98-4A7D-8E22-FC6A1AAEE231}" type="pres">
      <dgm:prSet presAssocID="{A54087D1-D23C-48B9-98E3-4F2709C23B79}" presName="composite" presStyleCnt="0"/>
      <dgm:spPr/>
    </dgm:pt>
    <dgm:pt modelId="{58521B5C-4B0D-423F-AA13-235AB0EEE68F}" type="pres">
      <dgm:prSet presAssocID="{A54087D1-D23C-48B9-98E3-4F2709C23B79}" presName="rect1" presStyleLbl="bgImgPlace1" presStyleIdx="3" presStyleCnt="8"/>
      <dgm:spPr>
        <a:blipFill dpi="0" rotWithShape="1">
          <a:blip xmlns:r="http://schemas.openxmlformats.org/officeDocument/2006/relationships" r:embed="rId4">
            <a:extLst>
              <a:ext uri="{28A0092B-C50C-407E-A947-70E740481C1C}">
                <a14:useLocalDpi xmlns:a14="http://schemas.microsoft.com/office/drawing/2010/main" val="0"/>
              </a:ext>
            </a:extLst>
          </a:blip>
          <a:srcRect/>
          <a:stretch>
            <a:fillRect l="2373" t="38093" r="2373" b="38093"/>
          </a:stretch>
        </a:blipFill>
      </dgm:spPr>
    </dgm:pt>
    <dgm:pt modelId="{9C99D37B-4EA2-4815-A8CB-52463577E971}" type="pres">
      <dgm:prSet presAssocID="{A54087D1-D23C-48B9-98E3-4F2709C23B79}" presName="wedgeRectCallout1" presStyleLbl="node1" presStyleIdx="3" presStyleCnt="8">
        <dgm:presLayoutVars>
          <dgm:bulletEnabled val="1"/>
        </dgm:presLayoutVars>
      </dgm:prSet>
      <dgm:spPr/>
    </dgm:pt>
    <dgm:pt modelId="{54E3CF48-CC10-4FC0-B4FA-C9948D64AF5A}" type="pres">
      <dgm:prSet presAssocID="{1982D0F3-636B-461C-9E22-125F9165E077}" presName="sibTrans" presStyleCnt="0"/>
      <dgm:spPr/>
    </dgm:pt>
    <dgm:pt modelId="{00DBB660-1FE9-4D38-B27C-A424EB5329E4}" type="pres">
      <dgm:prSet presAssocID="{B8490A85-E4D3-4990-8170-5293E9F78AAB}" presName="composite" presStyleCnt="0"/>
      <dgm:spPr/>
    </dgm:pt>
    <dgm:pt modelId="{0A15C9CC-CD04-4159-98A8-31F42F77EBC0}" type="pres">
      <dgm:prSet presAssocID="{B8490A85-E4D3-4990-8170-5293E9F78AAB}" presName="rect1" presStyleLbl="bgImgPlace1" presStyleIdx="4" presStyleCnt="8"/>
      <dgm:spPr>
        <a:blipFill dpi="0" rotWithShape="1">
          <a:blip xmlns:r="http://schemas.openxmlformats.org/officeDocument/2006/relationships" r:embed="rId5">
            <a:extLst>
              <a:ext uri="{28A0092B-C50C-407E-A947-70E740481C1C}">
                <a14:useLocalDpi xmlns:a14="http://schemas.microsoft.com/office/drawing/2010/main" val="0"/>
              </a:ext>
            </a:extLst>
          </a:blip>
          <a:srcRect/>
          <a:stretch>
            <a:fillRect l="4014" t="19746" r="4014" b="19746"/>
          </a:stretch>
        </a:blipFill>
      </dgm:spPr>
    </dgm:pt>
    <dgm:pt modelId="{70899BAD-1BDF-46B1-B2EE-2A3221C4D201}" type="pres">
      <dgm:prSet presAssocID="{B8490A85-E4D3-4990-8170-5293E9F78AAB}" presName="wedgeRectCallout1" presStyleLbl="node1" presStyleIdx="4" presStyleCnt="8">
        <dgm:presLayoutVars>
          <dgm:bulletEnabled val="1"/>
        </dgm:presLayoutVars>
      </dgm:prSet>
      <dgm:spPr/>
    </dgm:pt>
    <dgm:pt modelId="{1DC05A7F-23C2-4469-B44F-51009073242B}" type="pres">
      <dgm:prSet presAssocID="{02743429-7C2E-4AB3-A588-58E3DA6CCE99}" presName="sibTrans" presStyleCnt="0"/>
      <dgm:spPr/>
    </dgm:pt>
    <dgm:pt modelId="{B2B59DFF-0801-4F35-9445-91BDF9267037}" type="pres">
      <dgm:prSet presAssocID="{07535B4E-EC58-4980-BDD9-08A519DC0C62}" presName="composite" presStyleCnt="0"/>
      <dgm:spPr/>
    </dgm:pt>
    <dgm:pt modelId="{477655C6-276A-4741-B4FA-727B3499F1E0}" type="pres">
      <dgm:prSet presAssocID="{07535B4E-EC58-4980-BDD9-08A519DC0C62}" presName="rect1" presStyleLbl="bgImgPlace1" presStyleIdx="5" presStyleCnt="8"/>
      <dgm:spPr>
        <a:blipFill dpi="0" rotWithShape="1">
          <a:blip xmlns:r="http://schemas.openxmlformats.org/officeDocument/2006/relationships" r:embed="rId6">
            <a:extLst>
              <a:ext uri="{28A0092B-C50C-407E-A947-70E740481C1C}">
                <a14:useLocalDpi xmlns:a14="http://schemas.microsoft.com/office/drawing/2010/main" val="0"/>
              </a:ext>
            </a:extLst>
          </a:blip>
          <a:srcRect/>
          <a:stretch>
            <a:fillRect l="4502" t="36926" r="4502" b="36926"/>
          </a:stretch>
        </a:blipFill>
      </dgm:spPr>
    </dgm:pt>
    <dgm:pt modelId="{CF4543A2-9FC8-4582-A397-7513017DA1F9}" type="pres">
      <dgm:prSet presAssocID="{07535B4E-EC58-4980-BDD9-08A519DC0C62}" presName="wedgeRectCallout1" presStyleLbl="node1" presStyleIdx="5" presStyleCnt="8">
        <dgm:presLayoutVars>
          <dgm:bulletEnabled val="1"/>
        </dgm:presLayoutVars>
      </dgm:prSet>
      <dgm:spPr/>
    </dgm:pt>
    <dgm:pt modelId="{43EA4C2E-935F-40B5-9E6D-DBCB04F7A8C0}" type="pres">
      <dgm:prSet presAssocID="{F2A29AE5-B74B-4D34-97AE-A0D5E382AFBD}" presName="sibTrans" presStyleCnt="0"/>
      <dgm:spPr/>
    </dgm:pt>
    <dgm:pt modelId="{0BFEC245-09ED-4263-AF7F-B2437B08A4E4}" type="pres">
      <dgm:prSet presAssocID="{5EF346A7-EF6C-4A7B-B5B8-A4AE0445C109}" presName="composite" presStyleCnt="0"/>
      <dgm:spPr/>
    </dgm:pt>
    <dgm:pt modelId="{E35F6662-B822-4CAF-BDFB-183A7DB4657B}" type="pres">
      <dgm:prSet presAssocID="{5EF346A7-EF6C-4A7B-B5B8-A4AE0445C109}" presName="rect1" presStyleLbl="bgImgPlace1" presStyleIdx="6" presStyleCnt="8"/>
      <dgm:spPr>
        <a:blipFill dpi="0" rotWithShape="1">
          <a:blip xmlns:r="http://schemas.openxmlformats.org/officeDocument/2006/relationships" r:embed="rId7">
            <a:extLst>
              <a:ext uri="{28A0092B-C50C-407E-A947-70E740481C1C}">
                <a14:useLocalDpi xmlns:a14="http://schemas.microsoft.com/office/drawing/2010/main" val="0"/>
              </a:ext>
            </a:extLst>
          </a:blip>
          <a:srcRect/>
          <a:stretch>
            <a:fillRect l="1952" t="18389" r="1952" b="18389"/>
          </a:stretch>
        </a:blipFill>
      </dgm:spPr>
    </dgm:pt>
    <dgm:pt modelId="{8AD99FC5-BB6D-426D-9F54-D241A161B75F}" type="pres">
      <dgm:prSet presAssocID="{5EF346A7-EF6C-4A7B-B5B8-A4AE0445C109}" presName="wedgeRectCallout1" presStyleLbl="node1" presStyleIdx="6" presStyleCnt="8">
        <dgm:presLayoutVars>
          <dgm:bulletEnabled val="1"/>
        </dgm:presLayoutVars>
      </dgm:prSet>
      <dgm:spPr/>
    </dgm:pt>
    <dgm:pt modelId="{CF091E47-F395-4610-BC78-F6FA00765F51}" type="pres">
      <dgm:prSet presAssocID="{5139FC58-2731-4037-89F0-1FACC2FAFD24}" presName="sibTrans" presStyleCnt="0"/>
      <dgm:spPr/>
    </dgm:pt>
    <dgm:pt modelId="{55FD07B2-773D-4647-92E2-EC48E22EA5FB}" type="pres">
      <dgm:prSet presAssocID="{782127B8-EF8E-4386-A267-002425480758}" presName="composite" presStyleCnt="0"/>
      <dgm:spPr/>
    </dgm:pt>
    <dgm:pt modelId="{E515B07C-A7F4-4248-8D03-093FD2F7827C}" type="pres">
      <dgm:prSet presAssocID="{782127B8-EF8E-4386-A267-002425480758}" presName="rect1" presStyleLbl="bgImgPlace1" presStyleIdx="7" presStyleCnt="8"/>
      <dgm:spPr>
        <a:blipFill dpi="0" rotWithShape="1">
          <a:blip xmlns:r="http://schemas.openxmlformats.org/officeDocument/2006/relationships" r:embed="rId8">
            <a:extLst>
              <a:ext uri="{28A0092B-C50C-407E-A947-70E740481C1C}">
                <a14:useLocalDpi xmlns:a14="http://schemas.microsoft.com/office/drawing/2010/main" val="0"/>
              </a:ext>
            </a:extLst>
          </a:blip>
          <a:srcRect/>
          <a:stretch>
            <a:fillRect l="19168" t="4445" r="19866" b="18737"/>
          </a:stretch>
        </a:blipFill>
        <a:ln>
          <a:solidFill>
            <a:schemeClr val="accent1"/>
          </a:solidFill>
        </a:ln>
      </dgm:spPr>
    </dgm:pt>
    <dgm:pt modelId="{165DD74A-5BBA-480A-A5D6-2A7CB7E1C830}" type="pres">
      <dgm:prSet presAssocID="{782127B8-EF8E-4386-A267-002425480758}" presName="wedgeRectCallout1" presStyleLbl="node1" presStyleIdx="7" presStyleCnt="8">
        <dgm:presLayoutVars>
          <dgm:bulletEnabled val="1"/>
        </dgm:presLayoutVars>
      </dgm:prSet>
      <dgm:spPr/>
    </dgm:pt>
  </dgm:ptLst>
  <dgm:cxnLst>
    <dgm:cxn modelId="{BBE9C502-61B2-48EC-89BE-D08CDD3C4A13}" type="presOf" srcId="{F636F862-B5C1-4B5A-A226-79E3EE0EB904}" destId="{165DD74A-5BBA-480A-A5D6-2A7CB7E1C830}" srcOrd="0" destOrd="1" presId="urn:microsoft.com/office/officeart/2008/layout/BendingPictureCaptionList"/>
    <dgm:cxn modelId="{860CBB09-32D4-4EFA-9A8E-FDFDF61461E7}" srcId="{E45C84CD-128B-447D-B4CA-2FD638ED1B4F}" destId="{886AB62C-E07D-4E40-A774-9D4257356BFB}" srcOrd="0" destOrd="0" parTransId="{B17B5C90-AB1E-4C30-AE6B-AA61BF482FFF}" sibTransId="{49611D7F-87BF-46A1-A71C-DAA27167EDF1}"/>
    <dgm:cxn modelId="{4D17B115-54EC-432D-8CC8-E26F7F35DC48}" type="presOf" srcId="{B8490A85-E4D3-4990-8170-5293E9F78AAB}" destId="{70899BAD-1BDF-46B1-B2EE-2A3221C4D201}" srcOrd="0" destOrd="0" presId="urn:microsoft.com/office/officeart/2008/layout/BendingPictureCaptionList"/>
    <dgm:cxn modelId="{00DE292E-5CCF-4EB5-A25D-743D405FD34A}" srcId="{E45C84CD-128B-447D-B4CA-2FD638ED1B4F}" destId="{782127B8-EF8E-4386-A267-002425480758}" srcOrd="7" destOrd="0" parTransId="{D5338C40-0EF5-4BE4-AD1D-991C0BA5B9B0}" sibTransId="{FF746351-AD32-4D99-93BB-5540470EBF6E}"/>
    <dgm:cxn modelId="{796BDB5D-BABF-4E18-BFF3-E4429BC0DCA2}" srcId="{B8490A85-E4D3-4990-8170-5293E9F78AAB}" destId="{F1B571F8-A0A6-4932-8CBA-8046FB668FA4}" srcOrd="0" destOrd="0" parTransId="{C1567978-5C6A-44BD-9A31-6AD2A8932E72}" sibTransId="{799E75E9-4E47-403A-95E8-903F0E874C09}"/>
    <dgm:cxn modelId="{5B14775F-3534-48F9-B91A-DAA160848998}" type="presOf" srcId="{D86D4BCD-5DA2-4C0D-AF22-79122373A49F}" destId="{097B1A31-E660-4A20-BDC2-31027C9F5EF2}" srcOrd="0" destOrd="1" presId="urn:microsoft.com/office/officeart/2008/layout/BendingPictureCaptionList"/>
    <dgm:cxn modelId="{66B53D48-E6EC-48A0-888F-9613F3147E61}" type="presOf" srcId="{886AB62C-E07D-4E40-A774-9D4257356BFB}" destId="{097B1A31-E660-4A20-BDC2-31027C9F5EF2}" srcOrd="0" destOrd="0" presId="urn:microsoft.com/office/officeart/2008/layout/BendingPictureCaptionList"/>
    <dgm:cxn modelId="{E6B57C6A-7A75-43A6-9EB8-721D0BFB8610}" type="presOf" srcId="{07535B4E-EC58-4980-BDD9-08A519DC0C62}" destId="{CF4543A2-9FC8-4582-A397-7513017DA1F9}" srcOrd="0" destOrd="0" presId="urn:microsoft.com/office/officeart/2008/layout/BendingPictureCaptionList"/>
    <dgm:cxn modelId="{939C906A-2F62-42B4-A641-3B3692E5CA1A}" type="presOf" srcId="{0E354048-53A9-4390-B960-4EC5490ABF61}" destId="{CF4543A2-9FC8-4582-A397-7513017DA1F9}" srcOrd="0" destOrd="1" presId="urn:microsoft.com/office/officeart/2008/layout/BendingPictureCaptionList"/>
    <dgm:cxn modelId="{CEACE16C-6AF7-43E2-A3E5-9F24C388B68A}" type="presOf" srcId="{13288100-06F3-449C-8696-3C7B79525EA1}" destId="{4C306970-887A-4A67-B744-2168F081C839}" srcOrd="0" destOrd="1" presId="urn:microsoft.com/office/officeart/2008/layout/BendingPictureCaptionList"/>
    <dgm:cxn modelId="{9EFBE253-D54E-4CD3-8136-9D5FAC4D5FBD}" srcId="{E45C84CD-128B-447D-B4CA-2FD638ED1B4F}" destId="{A54087D1-D23C-48B9-98E3-4F2709C23B79}" srcOrd="3" destOrd="0" parTransId="{68E71A63-D7F1-48CD-808B-8EFB9102A62A}" sibTransId="{1982D0F3-636B-461C-9E22-125F9165E077}"/>
    <dgm:cxn modelId="{376B7A7A-5FAA-4A7B-BCE0-9089557940A6}" srcId="{E45C84CD-128B-447D-B4CA-2FD638ED1B4F}" destId="{57F1B44A-B374-492A-A501-7719B70C8B24}" srcOrd="1" destOrd="0" parTransId="{6A50D151-6745-476E-A615-D1E507813531}" sibTransId="{1709ABA1-02EC-4B94-BE82-429346272299}"/>
    <dgm:cxn modelId="{6E8C2087-F37C-4375-8242-C98281154DBE}" srcId="{E45C84CD-128B-447D-B4CA-2FD638ED1B4F}" destId="{5EF346A7-EF6C-4A7B-B5B8-A4AE0445C109}" srcOrd="6" destOrd="0" parTransId="{1127EA94-1212-4403-9BA3-F449254B33E8}" sibTransId="{5139FC58-2731-4037-89F0-1FACC2FAFD24}"/>
    <dgm:cxn modelId="{65A73087-E5B6-4F5A-A0C3-E95F79B6A801}" srcId="{E45C84CD-128B-447D-B4CA-2FD638ED1B4F}" destId="{5379B01A-D704-4B73-8813-71A9E8430118}" srcOrd="2" destOrd="0" parTransId="{C4DC2206-20D8-45E7-AFEA-4079A9D969DE}" sibTransId="{C3EFA8E4-8ACB-44BD-8E97-A66D4D831D4E}"/>
    <dgm:cxn modelId="{38D8DF8D-6FF5-4F54-8095-1676CBE678BE}" type="presOf" srcId="{57F1B44A-B374-492A-A501-7719B70C8B24}" destId="{4C306970-887A-4A67-B744-2168F081C839}" srcOrd="0" destOrd="0" presId="urn:microsoft.com/office/officeart/2008/layout/BendingPictureCaptionList"/>
    <dgm:cxn modelId="{79BC268F-BAA0-4DD2-BE70-CAACEE24E1F5}" srcId="{782127B8-EF8E-4386-A267-002425480758}" destId="{F636F862-B5C1-4B5A-A226-79E3EE0EB904}" srcOrd="0" destOrd="0" parTransId="{61BFCD30-A276-49ED-986B-9ECB1B5DA09B}" sibTransId="{7B34FBDB-E4F4-4C3E-9F48-D61180A6709F}"/>
    <dgm:cxn modelId="{202E6D96-9D87-4229-9F64-0C0A509BE166}" type="presOf" srcId="{E45C84CD-128B-447D-B4CA-2FD638ED1B4F}" destId="{5D167D27-C3CE-44B7-AE65-5D4F82FBE282}" srcOrd="0" destOrd="0" presId="urn:microsoft.com/office/officeart/2008/layout/BendingPictureCaptionList"/>
    <dgm:cxn modelId="{0DF73AA1-18AA-48BC-9955-E1BF4FEFE94B}" type="presOf" srcId="{A54087D1-D23C-48B9-98E3-4F2709C23B79}" destId="{9C99D37B-4EA2-4815-A8CB-52463577E971}" srcOrd="0" destOrd="0" presId="urn:microsoft.com/office/officeart/2008/layout/BendingPictureCaptionList"/>
    <dgm:cxn modelId="{BE35B1B1-EFA1-47E9-A4D2-EEE1B8961DF6}" srcId="{E45C84CD-128B-447D-B4CA-2FD638ED1B4F}" destId="{07535B4E-EC58-4980-BDD9-08A519DC0C62}" srcOrd="5" destOrd="0" parTransId="{07146E5B-6C88-4FFB-8C88-20356843AE2E}" sibTransId="{F2A29AE5-B74B-4D34-97AE-A0D5E382AFBD}"/>
    <dgm:cxn modelId="{BB32BAB7-F212-4FC7-AC42-E58F06792BA0}" type="presOf" srcId="{A832E752-3C43-4361-8ED3-5EA2D61EEF99}" destId="{BEEBC9B5-A79D-404E-B2EC-1BB7833C0ED5}" srcOrd="0" destOrd="1" presId="urn:microsoft.com/office/officeart/2008/layout/BendingPictureCaptionList"/>
    <dgm:cxn modelId="{D18563C6-9115-40CF-A877-45962BE36D83}" type="presOf" srcId="{F1B571F8-A0A6-4932-8CBA-8046FB668FA4}" destId="{70899BAD-1BDF-46B1-B2EE-2A3221C4D201}" srcOrd="0" destOrd="1" presId="urn:microsoft.com/office/officeart/2008/layout/BendingPictureCaptionList"/>
    <dgm:cxn modelId="{FAAE0CCC-DB87-4FD4-83BB-3FF40BAED786}" type="presOf" srcId="{E2FF3BF7-7BA6-4D98-BCB2-B28A6FF5BA26}" destId="{9C99D37B-4EA2-4815-A8CB-52463577E971}" srcOrd="0" destOrd="1" presId="urn:microsoft.com/office/officeart/2008/layout/BendingPictureCaptionList"/>
    <dgm:cxn modelId="{48A006CD-DA10-4705-93E8-AA75DC3BBF27}" srcId="{E45C84CD-128B-447D-B4CA-2FD638ED1B4F}" destId="{B8490A85-E4D3-4990-8170-5293E9F78AAB}" srcOrd="4" destOrd="0" parTransId="{B5D9000C-F157-469A-BD68-B93F3909C90E}" sibTransId="{02743429-7C2E-4AB3-A588-58E3DA6CCE99}"/>
    <dgm:cxn modelId="{8840E3D2-9530-43F4-AB2B-E3377435B81E}" type="presOf" srcId="{5379B01A-D704-4B73-8813-71A9E8430118}" destId="{BEEBC9B5-A79D-404E-B2EC-1BB7833C0ED5}" srcOrd="0" destOrd="0" presId="urn:microsoft.com/office/officeart/2008/layout/BendingPictureCaptionList"/>
    <dgm:cxn modelId="{BA5BE8D4-CD6F-46C5-9D31-80537C3D65FE}" type="presOf" srcId="{782127B8-EF8E-4386-A267-002425480758}" destId="{165DD74A-5BBA-480A-A5D6-2A7CB7E1C830}" srcOrd="0" destOrd="0" presId="urn:microsoft.com/office/officeart/2008/layout/BendingPictureCaptionList"/>
    <dgm:cxn modelId="{13A4B7DF-EF9F-41F6-ABBE-75396B2E946C}" srcId="{5379B01A-D704-4B73-8813-71A9E8430118}" destId="{A832E752-3C43-4361-8ED3-5EA2D61EEF99}" srcOrd="0" destOrd="0" parTransId="{90182E50-3AB7-49BA-BACF-4E7505A2F35E}" sibTransId="{76CD028D-2A13-4E7A-A8D6-12CC3B4ECF0D}"/>
    <dgm:cxn modelId="{52B63EE2-64D6-4EE6-B52C-A3C0813479D6}" srcId="{07535B4E-EC58-4980-BDD9-08A519DC0C62}" destId="{0E354048-53A9-4390-B960-4EC5490ABF61}" srcOrd="0" destOrd="0" parTransId="{0B3DB71D-41C6-47F0-8586-D363D858D908}" sibTransId="{A1B247CC-444B-453E-9B1C-79B825B194A3}"/>
    <dgm:cxn modelId="{8EEB3FED-05B3-483D-A3F4-8F33D2927D2E}" srcId="{A54087D1-D23C-48B9-98E3-4F2709C23B79}" destId="{E2FF3BF7-7BA6-4D98-BCB2-B28A6FF5BA26}" srcOrd="0" destOrd="0" parTransId="{4037E5AA-443F-4567-A694-FA24C0A425C6}" sibTransId="{0FBD3DB5-3229-494C-824A-36A348ABF6C2}"/>
    <dgm:cxn modelId="{4B6579F0-EC34-4044-A860-18D330A9000A}" srcId="{57F1B44A-B374-492A-A501-7719B70C8B24}" destId="{13288100-06F3-449C-8696-3C7B79525EA1}" srcOrd="0" destOrd="0" parTransId="{9C810C7F-9A76-4A80-A55E-23FCBAA4EE8F}" sibTransId="{26AAECF0-4449-448C-A6BA-7F344BED022F}"/>
    <dgm:cxn modelId="{A33D0AF1-6D84-4166-9F5B-739F8847A75E}" srcId="{5EF346A7-EF6C-4A7B-B5B8-A4AE0445C109}" destId="{56CACE02-C7E4-48F0-B797-1B0E6EB9E049}" srcOrd="0" destOrd="0" parTransId="{E91609BC-9229-4666-9BBF-61C29140F0E6}" sibTransId="{F7E8DB09-E8EA-4C9C-AABC-73A3C3F468BB}"/>
    <dgm:cxn modelId="{DF88E5F4-EFC3-414E-8F24-6945A55CE7F0}" type="presOf" srcId="{5EF346A7-EF6C-4A7B-B5B8-A4AE0445C109}" destId="{8AD99FC5-BB6D-426D-9F54-D241A161B75F}" srcOrd="0" destOrd="0" presId="urn:microsoft.com/office/officeart/2008/layout/BendingPictureCaptionList"/>
    <dgm:cxn modelId="{FE0018F7-C8E7-4F0B-9A80-48B310B901F8}" srcId="{886AB62C-E07D-4E40-A774-9D4257356BFB}" destId="{D86D4BCD-5DA2-4C0D-AF22-79122373A49F}" srcOrd="0" destOrd="0" parTransId="{C0F5C56E-46B7-4DE5-94D0-088E397920D9}" sibTransId="{6BB0A179-6685-4482-94C5-8DF5B8DD9944}"/>
    <dgm:cxn modelId="{1F7D64F7-D156-4738-A9DA-699CA46880A9}" type="presOf" srcId="{56CACE02-C7E4-48F0-B797-1B0E6EB9E049}" destId="{8AD99FC5-BB6D-426D-9F54-D241A161B75F}" srcOrd="0" destOrd="1" presId="urn:microsoft.com/office/officeart/2008/layout/BendingPictureCaptionList"/>
    <dgm:cxn modelId="{482CD61E-40CA-44DE-98C5-0330D2CB11B7}" type="presParOf" srcId="{5D167D27-C3CE-44B7-AE65-5D4F82FBE282}" destId="{58F91D27-2C09-4095-8AE3-B2F409551BD3}" srcOrd="0" destOrd="0" presId="urn:microsoft.com/office/officeart/2008/layout/BendingPictureCaptionList"/>
    <dgm:cxn modelId="{CDA1F908-A3D7-474A-B8EE-7BE7DD89FBED}" type="presParOf" srcId="{58F91D27-2C09-4095-8AE3-B2F409551BD3}" destId="{C8492538-4D44-408E-9AB3-F16AFF95B243}" srcOrd="0" destOrd="0" presId="urn:microsoft.com/office/officeart/2008/layout/BendingPictureCaptionList"/>
    <dgm:cxn modelId="{AB2B2328-DC87-42F1-B53D-A3698344EF5C}" type="presParOf" srcId="{58F91D27-2C09-4095-8AE3-B2F409551BD3}" destId="{097B1A31-E660-4A20-BDC2-31027C9F5EF2}" srcOrd="1" destOrd="0" presId="urn:microsoft.com/office/officeart/2008/layout/BendingPictureCaptionList"/>
    <dgm:cxn modelId="{C3901335-0F74-4CE1-815B-F862CA6FD7EB}" type="presParOf" srcId="{5D167D27-C3CE-44B7-AE65-5D4F82FBE282}" destId="{6819046D-18A8-4121-92EA-5358BE0DD168}" srcOrd="1" destOrd="0" presId="urn:microsoft.com/office/officeart/2008/layout/BendingPictureCaptionList"/>
    <dgm:cxn modelId="{C1AC13E3-CBBD-4A14-8D6A-2A95B6958EC4}" type="presParOf" srcId="{5D167D27-C3CE-44B7-AE65-5D4F82FBE282}" destId="{89915CDF-2579-4E98-9A6E-BBA9D1E3195C}" srcOrd="2" destOrd="0" presId="urn:microsoft.com/office/officeart/2008/layout/BendingPictureCaptionList"/>
    <dgm:cxn modelId="{F19591AF-4701-4E48-A623-D85D6D0E7378}" type="presParOf" srcId="{89915CDF-2579-4E98-9A6E-BBA9D1E3195C}" destId="{BA44DBB0-E47B-44C3-BFCA-64DCF85748D1}" srcOrd="0" destOrd="0" presId="urn:microsoft.com/office/officeart/2008/layout/BendingPictureCaptionList"/>
    <dgm:cxn modelId="{4C76AB98-6893-453B-B171-7A769717CED8}" type="presParOf" srcId="{89915CDF-2579-4E98-9A6E-BBA9D1E3195C}" destId="{4C306970-887A-4A67-B744-2168F081C839}" srcOrd="1" destOrd="0" presId="urn:microsoft.com/office/officeart/2008/layout/BendingPictureCaptionList"/>
    <dgm:cxn modelId="{6475D01B-219C-497E-A948-50779703442E}" type="presParOf" srcId="{5D167D27-C3CE-44B7-AE65-5D4F82FBE282}" destId="{8824465A-5063-4AD8-B496-19BFF33D5A44}" srcOrd="3" destOrd="0" presId="urn:microsoft.com/office/officeart/2008/layout/BendingPictureCaptionList"/>
    <dgm:cxn modelId="{92F2DAB4-30D8-46F1-BE93-7CD2DD11E5AD}" type="presParOf" srcId="{5D167D27-C3CE-44B7-AE65-5D4F82FBE282}" destId="{EEAF3AEB-3A78-4070-9CE0-348BB7AEBC5E}" srcOrd="4" destOrd="0" presId="urn:microsoft.com/office/officeart/2008/layout/BendingPictureCaptionList"/>
    <dgm:cxn modelId="{1B6D39FB-DADA-455E-AB24-8F0F12D39510}" type="presParOf" srcId="{EEAF3AEB-3A78-4070-9CE0-348BB7AEBC5E}" destId="{790FAB0F-24CA-4DE3-B6E3-086EEA480869}" srcOrd="0" destOrd="0" presId="urn:microsoft.com/office/officeart/2008/layout/BendingPictureCaptionList"/>
    <dgm:cxn modelId="{4AC7DA73-A37F-4363-8ED4-98056D954E9F}" type="presParOf" srcId="{EEAF3AEB-3A78-4070-9CE0-348BB7AEBC5E}" destId="{BEEBC9B5-A79D-404E-B2EC-1BB7833C0ED5}" srcOrd="1" destOrd="0" presId="urn:microsoft.com/office/officeart/2008/layout/BendingPictureCaptionList"/>
    <dgm:cxn modelId="{C17BF0F4-4E09-4E3D-8EA9-01A0658A879D}" type="presParOf" srcId="{5D167D27-C3CE-44B7-AE65-5D4F82FBE282}" destId="{0BEFF5CA-D706-45BA-8106-298817593D53}" srcOrd="5" destOrd="0" presId="urn:microsoft.com/office/officeart/2008/layout/BendingPictureCaptionList"/>
    <dgm:cxn modelId="{F1E962E8-0B0B-48C5-96E2-216CAD8A66D7}" type="presParOf" srcId="{5D167D27-C3CE-44B7-AE65-5D4F82FBE282}" destId="{002B0E78-8A98-4A7D-8E22-FC6A1AAEE231}" srcOrd="6" destOrd="0" presId="urn:microsoft.com/office/officeart/2008/layout/BendingPictureCaptionList"/>
    <dgm:cxn modelId="{CDCEB8DD-6DAA-4CBD-971F-B3E5F406F389}" type="presParOf" srcId="{002B0E78-8A98-4A7D-8E22-FC6A1AAEE231}" destId="{58521B5C-4B0D-423F-AA13-235AB0EEE68F}" srcOrd="0" destOrd="0" presId="urn:microsoft.com/office/officeart/2008/layout/BendingPictureCaptionList"/>
    <dgm:cxn modelId="{E3B7BFA6-22E4-4939-A62A-C4FEFA2B3134}" type="presParOf" srcId="{002B0E78-8A98-4A7D-8E22-FC6A1AAEE231}" destId="{9C99D37B-4EA2-4815-A8CB-52463577E971}" srcOrd="1" destOrd="0" presId="urn:microsoft.com/office/officeart/2008/layout/BendingPictureCaptionList"/>
    <dgm:cxn modelId="{6592ED60-B449-4FB4-8207-0BFC1F4733AB}" type="presParOf" srcId="{5D167D27-C3CE-44B7-AE65-5D4F82FBE282}" destId="{54E3CF48-CC10-4FC0-B4FA-C9948D64AF5A}" srcOrd="7" destOrd="0" presId="urn:microsoft.com/office/officeart/2008/layout/BendingPictureCaptionList"/>
    <dgm:cxn modelId="{E814E71F-CACF-4CB8-8DEB-5B70B034E660}" type="presParOf" srcId="{5D167D27-C3CE-44B7-AE65-5D4F82FBE282}" destId="{00DBB660-1FE9-4D38-B27C-A424EB5329E4}" srcOrd="8" destOrd="0" presId="urn:microsoft.com/office/officeart/2008/layout/BendingPictureCaptionList"/>
    <dgm:cxn modelId="{E3D3A506-FCE1-4BB4-8EAC-673130C2FD8A}" type="presParOf" srcId="{00DBB660-1FE9-4D38-B27C-A424EB5329E4}" destId="{0A15C9CC-CD04-4159-98A8-31F42F77EBC0}" srcOrd="0" destOrd="0" presId="urn:microsoft.com/office/officeart/2008/layout/BendingPictureCaptionList"/>
    <dgm:cxn modelId="{D201A2D7-DB3F-42B3-B49D-50FF5E3FDB78}" type="presParOf" srcId="{00DBB660-1FE9-4D38-B27C-A424EB5329E4}" destId="{70899BAD-1BDF-46B1-B2EE-2A3221C4D201}" srcOrd="1" destOrd="0" presId="urn:microsoft.com/office/officeart/2008/layout/BendingPictureCaptionList"/>
    <dgm:cxn modelId="{F3532E21-5466-434E-A3F8-D93BCD5D16E5}" type="presParOf" srcId="{5D167D27-C3CE-44B7-AE65-5D4F82FBE282}" destId="{1DC05A7F-23C2-4469-B44F-51009073242B}" srcOrd="9" destOrd="0" presId="urn:microsoft.com/office/officeart/2008/layout/BendingPictureCaptionList"/>
    <dgm:cxn modelId="{CB3BB6BC-9087-450A-A8ED-C961C1BDE78D}" type="presParOf" srcId="{5D167D27-C3CE-44B7-AE65-5D4F82FBE282}" destId="{B2B59DFF-0801-4F35-9445-91BDF9267037}" srcOrd="10" destOrd="0" presId="urn:microsoft.com/office/officeart/2008/layout/BendingPictureCaptionList"/>
    <dgm:cxn modelId="{C3F5DB70-2646-44CC-8E0D-03E075BCCF1E}" type="presParOf" srcId="{B2B59DFF-0801-4F35-9445-91BDF9267037}" destId="{477655C6-276A-4741-B4FA-727B3499F1E0}" srcOrd="0" destOrd="0" presId="urn:microsoft.com/office/officeart/2008/layout/BendingPictureCaptionList"/>
    <dgm:cxn modelId="{35DE11C2-D8EB-47E0-82E0-F0473B227023}" type="presParOf" srcId="{B2B59DFF-0801-4F35-9445-91BDF9267037}" destId="{CF4543A2-9FC8-4582-A397-7513017DA1F9}" srcOrd="1" destOrd="0" presId="urn:microsoft.com/office/officeart/2008/layout/BendingPictureCaptionList"/>
    <dgm:cxn modelId="{4D2CD84A-51E5-4069-A295-F519F31148D4}" type="presParOf" srcId="{5D167D27-C3CE-44B7-AE65-5D4F82FBE282}" destId="{43EA4C2E-935F-40B5-9E6D-DBCB04F7A8C0}" srcOrd="11" destOrd="0" presId="urn:microsoft.com/office/officeart/2008/layout/BendingPictureCaptionList"/>
    <dgm:cxn modelId="{11CF2461-2B0A-4FB9-AE2B-9FD2AD7D9B5D}" type="presParOf" srcId="{5D167D27-C3CE-44B7-AE65-5D4F82FBE282}" destId="{0BFEC245-09ED-4263-AF7F-B2437B08A4E4}" srcOrd="12" destOrd="0" presId="urn:microsoft.com/office/officeart/2008/layout/BendingPictureCaptionList"/>
    <dgm:cxn modelId="{EDA306A5-D80F-459F-B765-669A9962B23F}" type="presParOf" srcId="{0BFEC245-09ED-4263-AF7F-B2437B08A4E4}" destId="{E35F6662-B822-4CAF-BDFB-183A7DB4657B}" srcOrd="0" destOrd="0" presId="urn:microsoft.com/office/officeart/2008/layout/BendingPictureCaptionList"/>
    <dgm:cxn modelId="{F32A9181-1608-49E1-B13A-15295A509A94}" type="presParOf" srcId="{0BFEC245-09ED-4263-AF7F-B2437B08A4E4}" destId="{8AD99FC5-BB6D-426D-9F54-D241A161B75F}" srcOrd="1" destOrd="0" presId="urn:microsoft.com/office/officeart/2008/layout/BendingPictureCaptionList"/>
    <dgm:cxn modelId="{23D20D4B-BD08-4991-AF6A-1F0624711E90}" type="presParOf" srcId="{5D167D27-C3CE-44B7-AE65-5D4F82FBE282}" destId="{CF091E47-F395-4610-BC78-F6FA00765F51}" srcOrd="13" destOrd="0" presId="urn:microsoft.com/office/officeart/2008/layout/BendingPictureCaptionList"/>
    <dgm:cxn modelId="{39DAB38F-0258-47C7-8C03-93C41866627F}" type="presParOf" srcId="{5D167D27-C3CE-44B7-AE65-5D4F82FBE282}" destId="{55FD07B2-773D-4647-92E2-EC48E22EA5FB}" srcOrd="14" destOrd="0" presId="urn:microsoft.com/office/officeart/2008/layout/BendingPictureCaptionList"/>
    <dgm:cxn modelId="{53C0921C-3F29-471A-92EA-17F78F9BA19B}" type="presParOf" srcId="{55FD07B2-773D-4647-92E2-EC48E22EA5FB}" destId="{E515B07C-A7F4-4248-8D03-093FD2F7827C}" srcOrd="0" destOrd="0" presId="urn:microsoft.com/office/officeart/2008/layout/BendingPictureCaptionList"/>
    <dgm:cxn modelId="{4147C26F-BC73-43BA-89A1-B677C99C1498}" type="presParOf" srcId="{55FD07B2-773D-4647-92E2-EC48E22EA5FB}" destId="{165DD74A-5BBA-480A-A5D6-2A7CB7E1C830}" srcOrd="1" destOrd="0" presId="urn:microsoft.com/office/officeart/2008/layout/BendingPictureCa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2FD73BD-FE9E-47FE-BABD-098E82A1A76D}" type="doc">
      <dgm:prSet loTypeId="urn:microsoft.com/office/officeart/2005/8/layout/pList1" loCatId="list" qsTypeId="urn:microsoft.com/office/officeart/2005/8/quickstyle/simple1" qsCatId="simple" csTypeId="urn:microsoft.com/office/officeart/2005/8/colors/accent1_2" csCatId="accent1" phldr="1"/>
      <dgm:spPr/>
      <dgm:t>
        <a:bodyPr/>
        <a:lstStyle/>
        <a:p>
          <a:endParaRPr lang="en-US"/>
        </a:p>
      </dgm:t>
    </dgm:pt>
    <dgm:pt modelId="{3D23944D-84C3-4E77-B536-D140BD1804D8}">
      <dgm:prSet phldrT="[Text]"/>
      <dgm:spPr/>
      <dgm:t>
        <a:bodyPr/>
        <a:lstStyle/>
        <a:p>
          <a:r>
            <a:rPr lang="en-US" dirty="0"/>
            <a:t>Databricks</a:t>
          </a:r>
        </a:p>
      </dgm:t>
    </dgm:pt>
    <dgm:pt modelId="{A75C7274-A6C3-4BBD-BF7F-3E342A6E9A9D}" type="parTrans" cxnId="{E2ADBC33-72EB-458F-BE50-D507FA8D418B}">
      <dgm:prSet/>
      <dgm:spPr/>
      <dgm:t>
        <a:bodyPr/>
        <a:lstStyle/>
        <a:p>
          <a:endParaRPr lang="en-US"/>
        </a:p>
      </dgm:t>
    </dgm:pt>
    <dgm:pt modelId="{4F475249-E5B5-4055-9835-CCC0430EB4C5}" type="sibTrans" cxnId="{E2ADBC33-72EB-458F-BE50-D507FA8D418B}">
      <dgm:prSet/>
      <dgm:spPr/>
      <dgm:t>
        <a:bodyPr/>
        <a:lstStyle/>
        <a:p>
          <a:endParaRPr lang="en-US"/>
        </a:p>
      </dgm:t>
    </dgm:pt>
    <dgm:pt modelId="{DA63AFF0-3FBC-48FE-BE11-5E2C41FAC908}">
      <dgm:prSet phldrT="[Text]"/>
      <dgm:spPr/>
      <dgm:t>
        <a:bodyPr/>
        <a:lstStyle/>
        <a:p>
          <a:r>
            <a:rPr lang="en-US" dirty="0"/>
            <a:t>Machine Learning Services</a:t>
          </a:r>
        </a:p>
      </dgm:t>
    </dgm:pt>
    <dgm:pt modelId="{F9A790C4-0132-4F98-9A97-A9F76F9A5EEA}" type="parTrans" cxnId="{1FF98D3A-ED38-4686-B9ED-DB223AA7E311}">
      <dgm:prSet/>
      <dgm:spPr/>
      <dgm:t>
        <a:bodyPr/>
        <a:lstStyle/>
        <a:p>
          <a:endParaRPr lang="en-US"/>
        </a:p>
      </dgm:t>
    </dgm:pt>
    <dgm:pt modelId="{628A1DA9-E3E1-4979-8266-011AD057A72E}" type="sibTrans" cxnId="{1FF98D3A-ED38-4686-B9ED-DB223AA7E311}">
      <dgm:prSet/>
      <dgm:spPr/>
      <dgm:t>
        <a:bodyPr/>
        <a:lstStyle/>
        <a:p>
          <a:endParaRPr lang="en-US"/>
        </a:p>
      </dgm:t>
    </dgm:pt>
    <dgm:pt modelId="{5755B076-D0BC-4F25-AD1D-86929C8B4E7B}">
      <dgm:prSet phldrT="[Text]"/>
      <dgm:spPr/>
      <dgm:t>
        <a:bodyPr/>
        <a:lstStyle/>
        <a:p>
          <a:r>
            <a:rPr lang="en-US" dirty="0"/>
            <a:t>DLVM</a:t>
          </a:r>
        </a:p>
      </dgm:t>
    </dgm:pt>
    <dgm:pt modelId="{44C739A1-43B2-43E2-9587-0C40591DF5DF}" type="parTrans" cxnId="{A5ED55E5-3721-4055-81BA-F9E5121CC911}">
      <dgm:prSet/>
      <dgm:spPr/>
      <dgm:t>
        <a:bodyPr/>
        <a:lstStyle/>
        <a:p>
          <a:endParaRPr lang="en-US"/>
        </a:p>
      </dgm:t>
    </dgm:pt>
    <dgm:pt modelId="{59C72BA2-A41D-4754-BB08-E30FE8EB46F2}" type="sibTrans" cxnId="{A5ED55E5-3721-4055-81BA-F9E5121CC911}">
      <dgm:prSet/>
      <dgm:spPr/>
      <dgm:t>
        <a:bodyPr/>
        <a:lstStyle/>
        <a:p>
          <a:endParaRPr lang="en-US"/>
        </a:p>
      </dgm:t>
    </dgm:pt>
    <dgm:pt modelId="{B53A2C9C-A3AF-423B-A527-D500FA94B999}" type="pres">
      <dgm:prSet presAssocID="{42FD73BD-FE9E-47FE-BABD-098E82A1A76D}" presName="Name0" presStyleCnt="0">
        <dgm:presLayoutVars>
          <dgm:dir/>
          <dgm:resizeHandles val="exact"/>
        </dgm:presLayoutVars>
      </dgm:prSet>
      <dgm:spPr/>
    </dgm:pt>
    <dgm:pt modelId="{4392CE06-6C85-4D20-A95D-ABB3D59DD146}" type="pres">
      <dgm:prSet presAssocID="{3D23944D-84C3-4E77-B536-D140BD1804D8}" presName="compNode" presStyleCnt="0"/>
      <dgm:spPr/>
    </dgm:pt>
    <dgm:pt modelId="{F089DCA7-5F73-4590-8BDB-39B8A95F1658}" type="pres">
      <dgm:prSet presAssocID="{3D23944D-84C3-4E77-B536-D140BD1804D8}" presName="pictRect" presStyleLbl="node1" presStyleIdx="0" presStyleCnt="3"/>
      <dgm:spPr>
        <a:blipFill dpi="0" rotWithShape="1">
          <a:blip xmlns:r="http://schemas.openxmlformats.org/officeDocument/2006/relationships" r:embed="rId1">
            <a:extLst>
              <a:ext uri="{28A0092B-C50C-407E-A947-70E740481C1C}">
                <a14:useLocalDpi xmlns:a14="http://schemas.microsoft.com/office/drawing/2010/main" val="0"/>
              </a:ext>
              <a:ext uri="{837473B0-CC2E-450A-ABE3-18F120FF3D39}">
                <a1611:picAttrSrcUrl xmlns:a1611="http://schemas.microsoft.com/office/drawing/2016/11/main" r:id="rId2"/>
              </a:ext>
            </a:extLst>
          </a:blip>
          <a:srcRect/>
          <a:stretch>
            <a:fillRect l="20923" t="7547" r="20923" b="7547"/>
          </a:stretch>
        </a:blipFill>
      </dgm:spPr>
    </dgm:pt>
    <dgm:pt modelId="{51B1661E-9A93-468A-B3EE-25D12D92B67B}" type="pres">
      <dgm:prSet presAssocID="{3D23944D-84C3-4E77-B536-D140BD1804D8}" presName="textRect" presStyleLbl="revTx" presStyleIdx="0" presStyleCnt="3">
        <dgm:presLayoutVars>
          <dgm:bulletEnabled val="1"/>
        </dgm:presLayoutVars>
      </dgm:prSet>
      <dgm:spPr/>
    </dgm:pt>
    <dgm:pt modelId="{A1AE36F9-67D6-4511-BA13-572592456B12}" type="pres">
      <dgm:prSet presAssocID="{4F475249-E5B5-4055-9835-CCC0430EB4C5}" presName="sibTrans" presStyleLbl="sibTrans2D1" presStyleIdx="0" presStyleCnt="0"/>
      <dgm:spPr/>
    </dgm:pt>
    <dgm:pt modelId="{D98C6495-DBA7-4799-8789-EE4F358362C6}" type="pres">
      <dgm:prSet presAssocID="{DA63AFF0-3FBC-48FE-BE11-5E2C41FAC908}" presName="compNode" presStyleCnt="0"/>
      <dgm:spPr/>
    </dgm:pt>
    <dgm:pt modelId="{7330D50A-07B5-4BD3-B091-B29B4595D399}" type="pres">
      <dgm:prSet presAssocID="{DA63AFF0-3FBC-48FE-BE11-5E2C41FAC908}" presName="pictRect" presStyleLbl="node1" presStyleIdx="1" presStyleCnt="3"/>
      <dgm:spPr>
        <a:blipFill dpi="0" rotWithShape="1">
          <a:blip xmlns:r="http://schemas.openxmlformats.org/officeDocument/2006/relationships" r:embed="rId3">
            <a:extLst>
              <a:ext uri="{28A0092B-C50C-407E-A947-70E740481C1C}">
                <a14:useLocalDpi xmlns:a14="http://schemas.microsoft.com/office/drawing/2010/main" val="0"/>
              </a:ext>
            </a:extLst>
          </a:blip>
          <a:srcRect/>
          <a:stretch>
            <a:fillRect l="26004" t="14966" r="26004" b="14966"/>
          </a:stretch>
        </a:blipFill>
      </dgm:spPr>
    </dgm:pt>
    <dgm:pt modelId="{E5B204DB-B80C-46ED-B0C8-3033B53F7CFB}" type="pres">
      <dgm:prSet presAssocID="{DA63AFF0-3FBC-48FE-BE11-5E2C41FAC908}" presName="textRect" presStyleLbl="revTx" presStyleIdx="1" presStyleCnt="3">
        <dgm:presLayoutVars>
          <dgm:bulletEnabled val="1"/>
        </dgm:presLayoutVars>
      </dgm:prSet>
      <dgm:spPr/>
    </dgm:pt>
    <dgm:pt modelId="{2D8E3314-D276-4BBB-B8E2-5D5C8EF0AD27}" type="pres">
      <dgm:prSet presAssocID="{628A1DA9-E3E1-4979-8266-011AD057A72E}" presName="sibTrans" presStyleLbl="sibTrans2D1" presStyleIdx="0" presStyleCnt="0"/>
      <dgm:spPr/>
    </dgm:pt>
    <dgm:pt modelId="{21A11DAD-35E9-47FA-8F85-3B4E5EA67E5B}" type="pres">
      <dgm:prSet presAssocID="{5755B076-D0BC-4F25-AD1D-86929C8B4E7B}" presName="compNode" presStyleCnt="0"/>
      <dgm:spPr/>
    </dgm:pt>
    <dgm:pt modelId="{45173446-B786-4AEF-AF23-F359A8ECA551}" type="pres">
      <dgm:prSet presAssocID="{5755B076-D0BC-4F25-AD1D-86929C8B4E7B}" presName="pictRect" presStyleLbl="node1" presStyleIdx="2" presStyleCnt="3" custScaleX="100000" custScaleY="100000"/>
      <dgm:spPr>
        <a:blipFill dpi="0" rotWithShape="1">
          <a:blip xmlns:r="http://schemas.openxmlformats.org/officeDocument/2006/relationships" r:embed="rId4">
            <a:extLst>
              <a:ext uri="{28A0092B-C50C-407E-A947-70E740481C1C}">
                <a14:useLocalDpi xmlns:a14="http://schemas.microsoft.com/office/drawing/2010/main" val="0"/>
              </a:ext>
            </a:extLst>
          </a:blip>
          <a:srcRect/>
          <a:stretch>
            <a:fillRect l="21299" t="8096" r="21299" b="8096"/>
          </a:stretch>
        </a:blipFill>
      </dgm:spPr>
    </dgm:pt>
    <dgm:pt modelId="{EF0E3F8C-BB0B-4512-AB31-BB7AC6F5695D}" type="pres">
      <dgm:prSet presAssocID="{5755B076-D0BC-4F25-AD1D-86929C8B4E7B}" presName="textRect" presStyleLbl="revTx" presStyleIdx="2" presStyleCnt="3">
        <dgm:presLayoutVars>
          <dgm:bulletEnabled val="1"/>
        </dgm:presLayoutVars>
      </dgm:prSet>
      <dgm:spPr/>
    </dgm:pt>
  </dgm:ptLst>
  <dgm:cxnLst>
    <dgm:cxn modelId="{7014ED27-50A9-4032-AF6D-24274BE7B5EA}" type="presOf" srcId="{4F475249-E5B5-4055-9835-CCC0430EB4C5}" destId="{A1AE36F9-67D6-4511-BA13-572592456B12}" srcOrd="0" destOrd="0" presId="urn:microsoft.com/office/officeart/2005/8/layout/pList1"/>
    <dgm:cxn modelId="{E2ADBC33-72EB-458F-BE50-D507FA8D418B}" srcId="{42FD73BD-FE9E-47FE-BABD-098E82A1A76D}" destId="{3D23944D-84C3-4E77-B536-D140BD1804D8}" srcOrd="0" destOrd="0" parTransId="{A75C7274-A6C3-4BBD-BF7F-3E342A6E9A9D}" sibTransId="{4F475249-E5B5-4055-9835-CCC0430EB4C5}"/>
    <dgm:cxn modelId="{1FF98D3A-ED38-4686-B9ED-DB223AA7E311}" srcId="{42FD73BD-FE9E-47FE-BABD-098E82A1A76D}" destId="{DA63AFF0-3FBC-48FE-BE11-5E2C41FAC908}" srcOrd="1" destOrd="0" parTransId="{F9A790C4-0132-4F98-9A97-A9F76F9A5EEA}" sibTransId="{628A1DA9-E3E1-4979-8266-011AD057A72E}"/>
    <dgm:cxn modelId="{4B547987-D5F9-4CC7-AA1A-25AF97C8072A}" type="presOf" srcId="{628A1DA9-E3E1-4979-8266-011AD057A72E}" destId="{2D8E3314-D276-4BBB-B8E2-5D5C8EF0AD27}" srcOrd="0" destOrd="0" presId="urn:microsoft.com/office/officeart/2005/8/layout/pList1"/>
    <dgm:cxn modelId="{18D654C8-16E3-4353-974C-EA52760E40FB}" type="presOf" srcId="{5755B076-D0BC-4F25-AD1D-86929C8B4E7B}" destId="{EF0E3F8C-BB0B-4512-AB31-BB7AC6F5695D}" srcOrd="0" destOrd="0" presId="urn:microsoft.com/office/officeart/2005/8/layout/pList1"/>
    <dgm:cxn modelId="{29E7BDCA-6076-44A2-A793-C55681110B73}" type="presOf" srcId="{3D23944D-84C3-4E77-B536-D140BD1804D8}" destId="{51B1661E-9A93-468A-B3EE-25D12D92B67B}" srcOrd="0" destOrd="0" presId="urn:microsoft.com/office/officeart/2005/8/layout/pList1"/>
    <dgm:cxn modelId="{A5ED55E5-3721-4055-81BA-F9E5121CC911}" srcId="{42FD73BD-FE9E-47FE-BABD-098E82A1A76D}" destId="{5755B076-D0BC-4F25-AD1D-86929C8B4E7B}" srcOrd="2" destOrd="0" parTransId="{44C739A1-43B2-43E2-9587-0C40591DF5DF}" sibTransId="{59C72BA2-A41D-4754-BB08-E30FE8EB46F2}"/>
    <dgm:cxn modelId="{6CAEDBE6-859F-4085-9E8D-13B0DC37F58F}" type="presOf" srcId="{DA63AFF0-3FBC-48FE-BE11-5E2C41FAC908}" destId="{E5B204DB-B80C-46ED-B0C8-3033B53F7CFB}" srcOrd="0" destOrd="0" presId="urn:microsoft.com/office/officeart/2005/8/layout/pList1"/>
    <dgm:cxn modelId="{4DCC12F5-1FCA-43CD-9025-9AC9024ECA88}" type="presOf" srcId="{42FD73BD-FE9E-47FE-BABD-098E82A1A76D}" destId="{B53A2C9C-A3AF-423B-A527-D500FA94B999}" srcOrd="0" destOrd="0" presId="urn:microsoft.com/office/officeart/2005/8/layout/pList1"/>
    <dgm:cxn modelId="{FD1ECF6B-4D5A-4488-BC54-E8E02BEEA4E5}" type="presParOf" srcId="{B53A2C9C-A3AF-423B-A527-D500FA94B999}" destId="{4392CE06-6C85-4D20-A95D-ABB3D59DD146}" srcOrd="0" destOrd="0" presId="urn:microsoft.com/office/officeart/2005/8/layout/pList1"/>
    <dgm:cxn modelId="{5A60EDE0-0A8C-4453-B381-480643FAB959}" type="presParOf" srcId="{4392CE06-6C85-4D20-A95D-ABB3D59DD146}" destId="{F089DCA7-5F73-4590-8BDB-39B8A95F1658}" srcOrd="0" destOrd="0" presId="urn:microsoft.com/office/officeart/2005/8/layout/pList1"/>
    <dgm:cxn modelId="{F499BA18-1E72-47A8-BA34-16712072FCAF}" type="presParOf" srcId="{4392CE06-6C85-4D20-A95D-ABB3D59DD146}" destId="{51B1661E-9A93-468A-B3EE-25D12D92B67B}" srcOrd="1" destOrd="0" presId="urn:microsoft.com/office/officeart/2005/8/layout/pList1"/>
    <dgm:cxn modelId="{B0363EB5-5991-4A4F-B5ED-7D81F5BD6686}" type="presParOf" srcId="{B53A2C9C-A3AF-423B-A527-D500FA94B999}" destId="{A1AE36F9-67D6-4511-BA13-572592456B12}" srcOrd="1" destOrd="0" presId="urn:microsoft.com/office/officeart/2005/8/layout/pList1"/>
    <dgm:cxn modelId="{A3FC74B2-6432-4D31-8F9A-0523944DCC23}" type="presParOf" srcId="{B53A2C9C-A3AF-423B-A527-D500FA94B999}" destId="{D98C6495-DBA7-4799-8789-EE4F358362C6}" srcOrd="2" destOrd="0" presId="urn:microsoft.com/office/officeart/2005/8/layout/pList1"/>
    <dgm:cxn modelId="{849731BE-AC49-4A71-875C-C55DD1D268CD}" type="presParOf" srcId="{D98C6495-DBA7-4799-8789-EE4F358362C6}" destId="{7330D50A-07B5-4BD3-B091-B29B4595D399}" srcOrd="0" destOrd="0" presId="urn:microsoft.com/office/officeart/2005/8/layout/pList1"/>
    <dgm:cxn modelId="{D0E27D63-DFFA-423E-8766-7E6F6429D55A}" type="presParOf" srcId="{D98C6495-DBA7-4799-8789-EE4F358362C6}" destId="{E5B204DB-B80C-46ED-B0C8-3033B53F7CFB}" srcOrd="1" destOrd="0" presId="urn:microsoft.com/office/officeart/2005/8/layout/pList1"/>
    <dgm:cxn modelId="{47F889BF-781A-4315-A46F-26FC27CF0F53}" type="presParOf" srcId="{B53A2C9C-A3AF-423B-A527-D500FA94B999}" destId="{2D8E3314-D276-4BBB-B8E2-5D5C8EF0AD27}" srcOrd="3" destOrd="0" presId="urn:microsoft.com/office/officeart/2005/8/layout/pList1"/>
    <dgm:cxn modelId="{23A7BA76-F81A-4993-BAB3-0B26E5FD057A}" type="presParOf" srcId="{B53A2C9C-A3AF-423B-A527-D500FA94B999}" destId="{21A11DAD-35E9-47FA-8F85-3B4E5EA67E5B}" srcOrd="4" destOrd="0" presId="urn:microsoft.com/office/officeart/2005/8/layout/pList1"/>
    <dgm:cxn modelId="{33903839-DD4D-49B8-BF90-2F34591595DE}" type="presParOf" srcId="{21A11DAD-35E9-47FA-8F85-3B4E5EA67E5B}" destId="{45173446-B786-4AEF-AF23-F359A8ECA551}" srcOrd="0" destOrd="0" presId="urn:microsoft.com/office/officeart/2005/8/layout/pList1"/>
    <dgm:cxn modelId="{B4DC5B70-A81B-4F86-8FC0-249FAC4A3EAA}" type="presParOf" srcId="{21A11DAD-35E9-47FA-8F85-3B4E5EA67E5B}" destId="{EF0E3F8C-BB0B-4512-AB31-BB7AC6F5695D}" srcOrd="1" destOrd="0" presId="urn:microsoft.com/office/officeart/2005/8/layout/p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AF266BD-5364-4A0A-8E17-3CBB75DD0BBF}" type="doc">
      <dgm:prSet loTypeId="urn:microsoft.com/office/officeart/2005/8/layout/hList6" loCatId="list" qsTypeId="urn:microsoft.com/office/officeart/2005/8/quickstyle/simple1" qsCatId="simple" csTypeId="urn:microsoft.com/office/officeart/2005/8/colors/colorful2" csCatId="colorful" phldr="1"/>
      <dgm:spPr/>
      <dgm:t>
        <a:bodyPr/>
        <a:lstStyle/>
        <a:p>
          <a:endParaRPr lang="en-US"/>
        </a:p>
      </dgm:t>
    </dgm:pt>
    <dgm:pt modelId="{C4A18F04-8465-4A83-914F-4A7B135D0C3F}">
      <dgm:prSet phldrT="[Text]"/>
      <dgm:spPr/>
      <dgm:t>
        <a:bodyPr/>
        <a:lstStyle/>
        <a:p>
          <a:r>
            <a:rPr lang="en-US" dirty="0"/>
            <a:t>Central Processing Unit</a:t>
          </a:r>
        </a:p>
      </dgm:t>
    </dgm:pt>
    <dgm:pt modelId="{C58D30D4-40F2-4FCE-8288-FAD827C6B871}" type="parTrans" cxnId="{8F3F1BB2-A8C6-426E-B24F-1982279D3D9E}">
      <dgm:prSet/>
      <dgm:spPr/>
      <dgm:t>
        <a:bodyPr/>
        <a:lstStyle/>
        <a:p>
          <a:endParaRPr lang="en-US"/>
        </a:p>
      </dgm:t>
    </dgm:pt>
    <dgm:pt modelId="{06580A51-5761-4C59-BF53-9C65D9D576E9}" type="sibTrans" cxnId="{8F3F1BB2-A8C6-426E-B24F-1982279D3D9E}">
      <dgm:prSet/>
      <dgm:spPr/>
      <dgm:t>
        <a:bodyPr/>
        <a:lstStyle/>
        <a:p>
          <a:endParaRPr lang="en-US"/>
        </a:p>
      </dgm:t>
    </dgm:pt>
    <dgm:pt modelId="{845C6A2F-02F1-4212-8450-8F6352476350}">
      <dgm:prSet phldrT="[Text]"/>
      <dgm:spPr/>
      <dgm:t>
        <a:bodyPr/>
        <a:lstStyle/>
        <a:p>
          <a:r>
            <a:rPr lang="en-US" dirty="0"/>
            <a:t>1-32 Cores</a:t>
          </a:r>
        </a:p>
      </dgm:t>
    </dgm:pt>
    <dgm:pt modelId="{15FA66C3-D962-481F-83AA-456253215DFB}" type="parTrans" cxnId="{B26A2758-B536-46AC-AE20-2D1C416410AF}">
      <dgm:prSet/>
      <dgm:spPr/>
      <dgm:t>
        <a:bodyPr/>
        <a:lstStyle/>
        <a:p>
          <a:endParaRPr lang="en-US"/>
        </a:p>
      </dgm:t>
    </dgm:pt>
    <dgm:pt modelId="{CF81A6BC-E135-43B7-97BF-0EF9BBA11246}" type="sibTrans" cxnId="{B26A2758-B536-46AC-AE20-2D1C416410AF}">
      <dgm:prSet/>
      <dgm:spPr/>
      <dgm:t>
        <a:bodyPr/>
        <a:lstStyle/>
        <a:p>
          <a:endParaRPr lang="en-US"/>
        </a:p>
      </dgm:t>
    </dgm:pt>
    <dgm:pt modelId="{B8FF60CA-A973-4CCB-AF5F-304E8A242E32}">
      <dgm:prSet phldrT="[Text]"/>
      <dgm:spPr/>
      <dgm:t>
        <a:bodyPr/>
        <a:lstStyle/>
        <a:p>
          <a:r>
            <a:rPr lang="en-US" dirty="0"/>
            <a:t>up to ~5GHz</a:t>
          </a:r>
        </a:p>
      </dgm:t>
    </dgm:pt>
    <dgm:pt modelId="{5155B0FA-332B-4AEF-BB4F-A502D0BE6446}" type="parTrans" cxnId="{B0D15DB6-03A1-4E28-BA72-59A89888D420}">
      <dgm:prSet/>
      <dgm:spPr/>
      <dgm:t>
        <a:bodyPr/>
        <a:lstStyle/>
        <a:p>
          <a:endParaRPr lang="en-US"/>
        </a:p>
      </dgm:t>
    </dgm:pt>
    <dgm:pt modelId="{095F07D2-7DD9-4FBE-8851-2C49693CC320}" type="sibTrans" cxnId="{B0D15DB6-03A1-4E28-BA72-59A89888D420}">
      <dgm:prSet/>
      <dgm:spPr/>
      <dgm:t>
        <a:bodyPr/>
        <a:lstStyle/>
        <a:p>
          <a:endParaRPr lang="en-US"/>
        </a:p>
      </dgm:t>
    </dgm:pt>
    <dgm:pt modelId="{6D8B7D5A-71F8-4D23-BD7B-AE63F0D1E38C}">
      <dgm:prSet phldrT="[Text]"/>
      <dgm:spPr/>
      <dgm:t>
        <a:bodyPr/>
        <a:lstStyle/>
        <a:p>
          <a:r>
            <a:rPr lang="en-US" dirty="0"/>
            <a:t>Single precision (32-bit), Double precision (64-bit) and possibly Extended precision (128-bit)</a:t>
          </a:r>
        </a:p>
      </dgm:t>
    </dgm:pt>
    <dgm:pt modelId="{C4680874-1D81-4393-9067-154D28B38E09}" type="parTrans" cxnId="{C62CC47B-B428-402B-BADD-D8D180D5AB3B}">
      <dgm:prSet/>
      <dgm:spPr/>
      <dgm:t>
        <a:bodyPr/>
        <a:lstStyle/>
        <a:p>
          <a:endParaRPr lang="en-US"/>
        </a:p>
      </dgm:t>
    </dgm:pt>
    <dgm:pt modelId="{3FAAEB60-2046-4091-A0A3-362B4D885784}" type="sibTrans" cxnId="{C62CC47B-B428-402B-BADD-D8D180D5AB3B}">
      <dgm:prSet/>
      <dgm:spPr/>
      <dgm:t>
        <a:bodyPr/>
        <a:lstStyle/>
        <a:p>
          <a:endParaRPr lang="en-US"/>
        </a:p>
      </dgm:t>
    </dgm:pt>
    <dgm:pt modelId="{159AA219-9AAD-49B8-86C7-F4FE82DE5DBA}">
      <dgm:prSet phldrT="[Text]"/>
      <dgm:spPr/>
      <dgm:t>
        <a:bodyPr/>
        <a:lstStyle/>
        <a:p>
          <a:r>
            <a:rPr lang="en-US" dirty="0"/>
            <a:t>Graphics Processing Unit</a:t>
          </a:r>
        </a:p>
      </dgm:t>
    </dgm:pt>
    <dgm:pt modelId="{361ECADF-110B-4D33-9F7A-77F3D50FE7AB}" type="parTrans" cxnId="{F2D8E71E-566B-4DBB-8960-17C5C293CA97}">
      <dgm:prSet/>
      <dgm:spPr/>
      <dgm:t>
        <a:bodyPr/>
        <a:lstStyle/>
        <a:p>
          <a:endParaRPr lang="en-US"/>
        </a:p>
      </dgm:t>
    </dgm:pt>
    <dgm:pt modelId="{A6CD12C1-3B0D-4577-9545-2AFA04AEA6CA}" type="sibTrans" cxnId="{F2D8E71E-566B-4DBB-8960-17C5C293CA97}">
      <dgm:prSet/>
      <dgm:spPr/>
      <dgm:t>
        <a:bodyPr/>
        <a:lstStyle/>
        <a:p>
          <a:endParaRPr lang="en-US"/>
        </a:p>
      </dgm:t>
    </dgm:pt>
    <dgm:pt modelId="{E971C0CC-A3EC-4F9A-BD2B-8992994EDC01}">
      <dgm:prSet phldrT="[Text]"/>
      <dgm:spPr/>
      <dgm:t>
        <a:bodyPr/>
        <a:lstStyle/>
        <a:p>
          <a:r>
            <a:rPr lang="en-US" dirty="0"/>
            <a:t>100s-1000s of slower cores</a:t>
          </a:r>
        </a:p>
      </dgm:t>
    </dgm:pt>
    <dgm:pt modelId="{3745B0F0-EA26-4ED5-928C-63A8196992B6}" type="parTrans" cxnId="{83D8AECF-B521-471D-AEAD-4184FEDEE30E}">
      <dgm:prSet/>
      <dgm:spPr/>
      <dgm:t>
        <a:bodyPr/>
        <a:lstStyle/>
        <a:p>
          <a:endParaRPr lang="en-US"/>
        </a:p>
      </dgm:t>
    </dgm:pt>
    <dgm:pt modelId="{C0B5AC99-53AB-47FF-8DB4-D3F6660BF948}" type="sibTrans" cxnId="{83D8AECF-B521-471D-AEAD-4184FEDEE30E}">
      <dgm:prSet/>
      <dgm:spPr/>
      <dgm:t>
        <a:bodyPr/>
        <a:lstStyle/>
        <a:p>
          <a:endParaRPr lang="en-US"/>
        </a:p>
      </dgm:t>
    </dgm:pt>
    <dgm:pt modelId="{452616A9-E229-44B7-A6DB-F83CBFA6567F}">
      <dgm:prSet phldrT="[Text]"/>
      <dgm:spPr/>
      <dgm:t>
        <a:bodyPr/>
        <a:lstStyle/>
        <a:p>
          <a:r>
            <a:rPr lang="en-US" dirty="0"/>
            <a:t>~500-1200MHz</a:t>
          </a:r>
        </a:p>
      </dgm:t>
    </dgm:pt>
    <dgm:pt modelId="{5600F590-74F5-46E7-A40E-6D03339E6A24}" type="parTrans" cxnId="{9AC89891-FD1F-4DD5-8D47-C14C55DD2CF8}">
      <dgm:prSet/>
      <dgm:spPr/>
      <dgm:t>
        <a:bodyPr/>
        <a:lstStyle/>
        <a:p>
          <a:endParaRPr lang="en-US"/>
        </a:p>
      </dgm:t>
    </dgm:pt>
    <dgm:pt modelId="{0ED796FC-EDBF-4A64-991D-962BA68976C4}" type="sibTrans" cxnId="{9AC89891-FD1F-4DD5-8D47-C14C55DD2CF8}">
      <dgm:prSet/>
      <dgm:spPr/>
      <dgm:t>
        <a:bodyPr/>
        <a:lstStyle/>
        <a:p>
          <a:endParaRPr lang="en-US"/>
        </a:p>
      </dgm:t>
    </dgm:pt>
    <dgm:pt modelId="{DC98CCA7-5CDB-4687-83A8-87937094B552}">
      <dgm:prSet phldrT="[Text]"/>
      <dgm:spPr/>
      <dgm:t>
        <a:bodyPr/>
        <a:lstStyle/>
        <a:p>
          <a:r>
            <a:rPr lang="en-US" dirty="0"/>
            <a:t>Field Programmable Gate Array</a:t>
          </a:r>
        </a:p>
      </dgm:t>
    </dgm:pt>
    <dgm:pt modelId="{B97A8067-C300-4BF4-96E1-99E072CC93FF}" type="parTrans" cxnId="{50F53998-AC17-4D2B-8761-60049D8C44D8}">
      <dgm:prSet/>
      <dgm:spPr/>
      <dgm:t>
        <a:bodyPr/>
        <a:lstStyle/>
        <a:p>
          <a:endParaRPr lang="en-US"/>
        </a:p>
      </dgm:t>
    </dgm:pt>
    <dgm:pt modelId="{CFCE3D62-A83A-49D7-837F-693C9D80FF27}" type="sibTrans" cxnId="{50F53998-AC17-4D2B-8761-60049D8C44D8}">
      <dgm:prSet/>
      <dgm:spPr/>
      <dgm:t>
        <a:bodyPr/>
        <a:lstStyle/>
        <a:p>
          <a:endParaRPr lang="en-US"/>
        </a:p>
      </dgm:t>
    </dgm:pt>
    <dgm:pt modelId="{CEDA7E79-A4F3-4AE1-AAAF-867D0230B1ED}">
      <dgm:prSet phldrT="[Text]"/>
      <dgm:spPr/>
      <dgm:t>
        <a:bodyPr/>
        <a:lstStyle/>
        <a:p>
          <a:r>
            <a:rPr lang="en-US" dirty="0"/>
            <a:t>Reconfigurable chips to do a specific task – using programmable logic blocks</a:t>
          </a:r>
        </a:p>
      </dgm:t>
    </dgm:pt>
    <dgm:pt modelId="{BA37AC88-2E3C-4603-A312-E94AC8868235}" type="parTrans" cxnId="{4AD3A6FB-802F-40A3-9B3A-762F66C8E242}">
      <dgm:prSet/>
      <dgm:spPr/>
      <dgm:t>
        <a:bodyPr/>
        <a:lstStyle/>
        <a:p>
          <a:endParaRPr lang="en-US"/>
        </a:p>
      </dgm:t>
    </dgm:pt>
    <dgm:pt modelId="{30CEF022-8A2C-46A4-A6B0-F6E2247AE662}" type="sibTrans" cxnId="{4AD3A6FB-802F-40A3-9B3A-762F66C8E242}">
      <dgm:prSet/>
      <dgm:spPr/>
      <dgm:t>
        <a:bodyPr/>
        <a:lstStyle/>
        <a:p>
          <a:endParaRPr lang="en-US"/>
        </a:p>
      </dgm:t>
    </dgm:pt>
    <dgm:pt modelId="{23438EB7-2971-40B2-B24A-D94398FC99F3}">
      <dgm:prSet phldrT="[Text]"/>
      <dgm:spPr/>
      <dgm:t>
        <a:bodyPr/>
        <a:lstStyle/>
        <a:p>
          <a:r>
            <a:rPr lang="en-US" dirty="0"/>
            <a:t>Tensor Processing Unit</a:t>
          </a:r>
        </a:p>
      </dgm:t>
    </dgm:pt>
    <dgm:pt modelId="{4AAFC0FD-E739-41D7-9EF9-9108687DF15D}" type="parTrans" cxnId="{1CFA9E4A-48A9-42BC-A52D-63A6E7696EE8}">
      <dgm:prSet/>
      <dgm:spPr/>
      <dgm:t>
        <a:bodyPr/>
        <a:lstStyle/>
        <a:p>
          <a:endParaRPr lang="en-US"/>
        </a:p>
      </dgm:t>
    </dgm:pt>
    <dgm:pt modelId="{BAC51036-CAA3-4DAB-9EB2-FBA1F287DAC4}" type="sibTrans" cxnId="{1CFA9E4A-48A9-42BC-A52D-63A6E7696EE8}">
      <dgm:prSet/>
      <dgm:spPr/>
      <dgm:t>
        <a:bodyPr/>
        <a:lstStyle/>
        <a:p>
          <a:endParaRPr lang="en-US"/>
        </a:p>
      </dgm:t>
    </dgm:pt>
    <dgm:pt modelId="{78378602-936B-4341-9B9F-798DC891E3F5}">
      <dgm:prSet phldrT="[Text]"/>
      <dgm:spPr/>
      <dgm:t>
        <a:bodyPr/>
        <a:lstStyle/>
        <a:p>
          <a:r>
            <a:rPr lang="en-US" dirty="0"/>
            <a:t>Developed by Google (especially for use in TensorFlow). </a:t>
          </a:r>
        </a:p>
      </dgm:t>
    </dgm:pt>
    <dgm:pt modelId="{CFAFF73C-1877-4E8F-A9BA-51F731F4B77A}" type="parTrans" cxnId="{70731D3F-2634-44C2-9551-2A947A10CC25}">
      <dgm:prSet/>
      <dgm:spPr/>
      <dgm:t>
        <a:bodyPr/>
        <a:lstStyle/>
        <a:p>
          <a:endParaRPr lang="en-US"/>
        </a:p>
      </dgm:t>
    </dgm:pt>
    <dgm:pt modelId="{D4685002-0A8D-46E8-A971-EE50842CFBA0}" type="sibTrans" cxnId="{70731D3F-2634-44C2-9551-2A947A10CC25}">
      <dgm:prSet/>
      <dgm:spPr/>
      <dgm:t>
        <a:bodyPr/>
        <a:lstStyle/>
        <a:p>
          <a:endParaRPr lang="en-US"/>
        </a:p>
      </dgm:t>
    </dgm:pt>
    <dgm:pt modelId="{698589B5-C5F8-40DA-B31C-C31B0111C986}">
      <dgm:prSet phldrT="[Text]"/>
      <dgm:spPr/>
      <dgm:t>
        <a:bodyPr/>
        <a:lstStyle/>
        <a:p>
          <a:r>
            <a:rPr lang="en-US" dirty="0"/>
            <a:t>High volume, low precision (8-bit)</a:t>
          </a:r>
        </a:p>
      </dgm:t>
    </dgm:pt>
    <dgm:pt modelId="{21D14847-48B6-4E12-904B-E8364054617E}" type="parTrans" cxnId="{30A324FD-209A-4AF9-B1B5-77BFA1EC1EA5}">
      <dgm:prSet/>
      <dgm:spPr/>
      <dgm:t>
        <a:bodyPr/>
        <a:lstStyle/>
        <a:p>
          <a:endParaRPr lang="en-US"/>
        </a:p>
      </dgm:t>
    </dgm:pt>
    <dgm:pt modelId="{C1B254C8-5A4F-41A6-BE48-3CA26694B419}" type="sibTrans" cxnId="{30A324FD-209A-4AF9-B1B5-77BFA1EC1EA5}">
      <dgm:prSet/>
      <dgm:spPr/>
      <dgm:t>
        <a:bodyPr/>
        <a:lstStyle/>
        <a:p>
          <a:endParaRPr lang="en-US"/>
        </a:p>
      </dgm:t>
    </dgm:pt>
    <dgm:pt modelId="{C0E3A889-DB91-4C5F-AED4-D28266C8278D}">
      <dgm:prSet phldrT="[Text]"/>
      <dgm:spPr/>
      <dgm:t>
        <a:bodyPr/>
        <a:lstStyle/>
        <a:p>
          <a:r>
            <a:rPr lang="en-US" dirty="0"/>
            <a:t>Proprietary, but can be used on GCP</a:t>
          </a:r>
        </a:p>
      </dgm:t>
    </dgm:pt>
    <dgm:pt modelId="{9A1918DE-1596-4EE8-B2C4-1A1A98B5229B}" type="parTrans" cxnId="{5AF5A273-787F-4C5D-A759-15ED716BB847}">
      <dgm:prSet/>
      <dgm:spPr/>
      <dgm:t>
        <a:bodyPr/>
        <a:lstStyle/>
        <a:p>
          <a:endParaRPr lang="en-US"/>
        </a:p>
      </dgm:t>
    </dgm:pt>
    <dgm:pt modelId="{39A71B6A-B911-43C4-8BF4-D470C753A00C}" type="sibTrans" cxnId="{5AF5A273-787F-4C5D-A759-15ED716BB847}">
      <dgm:prSet/>
      <dgm:spPr/>
      <dgm:t>
        <a:bodyPr/>
        <a:lstStyle/>
        <a:p>
          <a:endParaRPr lang="en-US"/>
        </a:p>
      </dgm:t>
    </dgm:pt>
    <dgm:pt modelId="{21D717DB-FA07-4D71-A5B6-F1D770D2055D}">
      <dgm:prSet phldrT="[Text]"/>
      <dgm:spPr/>
      <dgm:t>
        <a:bodyPr/>
        <a:lstStyle/>
        <a:p>
          <a:r>
            <a:rPr lang="en-US" dirty="0"/>
            <a:t>Useful in IoT/Edge scenarios</a:t>
          </a:r>
        </a:p>
      </dgm:t>
    </dgm:pt>
    <dgm:pt modelId="{C3529AC8-D99F-4DA1-BAE3-7D570578AA82}" type="parTrans" cxnId="{F58B7E10-EAB0-44F6-B22E-5B078910C972}">
      <dgm:prSet/>
      <dgm:spPr/>
      <dgm:t>
        <a:bodyPr/>
        <a:lstStyle/>
        <a:p>
          <a:endParaRPr lang="en-US"/>
        </a:p>
      </dgm:t>
    </dgm:pt>
    <dgm:pt modelId="{60368C1A-0731-45E0-9445-4B4A2692C1B1}" type="sibTrans" cxnId="{F58B7E10-EAB0-44F6-B22E-5B078910C972}">
      <dgm:prSet/>
      <dgm:spPr/>
      <dgm:t>
        <a:bodyPr/>
        <a:lstStyle/>
        <a:p>
          <a:endParaRPr lang="en-US"/>
        </a:p>
      </dgm:t>
    </dgm:pt>
    <dgm:pt modelId="{F8CABF33-0DF7-4FFB-83DC-0C2EBE33AEB8}">
      <dgm:prSet phldrT="[Text]"/>
      <dgm:spPr/>
      <dgm:t>
        <a:bodyPr/>
        <a:lstStyle/>
        <a:p>
          <a:r>
            <a:rPr lang="en-US" dirty="0"/>
            <a:t>Single precision to Double precision</a:t>
          </a:r>
        </a:p>
      </dgm:t>
    </dgm:pt>
    <dgm:pt modelId="{0AF5E307-B040-48B9-B539-A6CBA306C1F4}" type="parTrans" cxnId="{6B307197-523E-46BD-A891-356EA4ECD795}">
      <dgm:prSet/>
      <dgm:spPr/>
      <dgm:t>
        <a:bodyPr/>
        <a:lstStyle/>
        <a:p>
          <a:endParaRPr lang="en-US"/>
        </a:p>
      </dgm:t>
    </dgm:pt>
    <dgm:pt modelId="{818462EF-D6A4-4017-B45A-D4B125FE8894}" type="sibTrans" cxnId="{6B307197-523E-46BD-A891-356EA4ECD795}">
      <dgm:prSet/>
      <dgm:spPr/>
      <dgm:t>
        <a:bodyPr/>
        <a:lstStyle/>
        <a:p>
          <a:endParaRPr lang="en-US"/>
        </a:p>
      </dgm:t>
    </dgm:pt>
    <dgm:pt modelId="{956CB3C1-87F1-420B-867A-12EFB996FA45}" type="pres">
      <dgm:prSet presAssocID="{DAF266BD-5364-4A0A-8E17-3CBB75DD0BBF}" presName="Name0" presStyleCnt="0">
        <dgm:presLayoutVars>
          <dgm:dir/>
          <dgm:resizeHandles val="exact"/>
        </dgm:presLayoutVars>
      </dgm:prSet>
      <dgm:spPr/>
    </dgm:pt>
    <dgm:pt modelId="{35E11FD7-4A69-4420-A788-184374E503DF}" type="pres">
      <dgm:prSet presAssocID="{C4A18F04-8465-4A83-914F-4A7B135D0C3F}" presName="node" presStyleLbl="node1" presStyleIdx="0" presStyleCnt="4">
        <dgm:presLayoutVars>
          <dgm:bulletEnabled val="1"/>
        </dgm:presLayoutVars>
      </dgm:prSet>
      <dgm:spPr/>
    </dgm:pt>
    <dgm:pt modelId="{5CA0D562-110D-44BE-8801-F9BDC5989AC6}" type="pres">
      <dgm:prSet presAssocID="{06580A51-5761-4C59-BF53-9C65D9D576E9}" presName="sibTrans" presStyleCnt="0"/>
      <dgm:spPr/>
    </dgm:pt>
    <dgm:pt modelId="{81F227BE-A040-410D-8199-28BA1F7987D1}" type="pres">
      <dgm:prSet presAssocID="{159AA219-9AAD-49B8-86C7-F4FE82DE5DBA}" presName="node" presStyleLbl="node1" presStyleIdx="1" presStyleCnt="4">
        <dgm:presLayoutVars>
          <dgm:bulletEnabled val="1"/>
        </dgm:presLayoutVars>
      </dgm:prSet>
      <dgm:spPr/>
    </dgm:pt>
    <dgm:pt modelId="{90B11F0F-6A3C-4872-A7FB-8E1F2C1C0896}" type="pres">
      <dgm:prSet presAssocID="{A6CD12C1-3B0D-4577-9545-2AFA04AEA6CA}" presName="sibTrans" presStyleCnt="0"/>
      <dgm:spPr/>
    </dgm:pt>
    <dgm:pt modelId="{5E91689C-0B62-4864-AEEC-F0F00DF59C65}" type="pres">
      <dgm:prSet presAssocID="{DC98CCA7-5CDB-4687-83A8-87937094B552}" presName="node" presStyleLbl="node1" presStyleIdx="2" presStyleCnt="4">
        <dgm:presLayoutVars>
          <dgm:bulletEnabled val="1"/>
        </dgm:presLayoutVars>
      </dgm:prSet>
      <dgm:spPr/>
    </dgm:pt>
    <dgm:pt modelId="{2F12FE2D-B304-40B0-BC6E-9488C1B38661}" type="pres">
      <dgm:prSet presAssocID="{CFCE3D62-A83A-49D7-837F-693C9D80FF27}" presName="sibTrans" presStyleCnt="0"/>
      <dgm:spPr/>
    </dgm:pt>
    <dgm:pt modelId="{D92B4BBC-CA67-4077-B8EB-A36AC6C97223}" type="pres">
      <dgm:prSet presAssocID="{23438EB7-2971-40B2-B24A-D94398FC99F3}" presName="node" presStyleLbl="node1" presStyleIdx="3" presStyleCnt="4">
        <dgm:presLayoutVars>
          <dgm:bulletEnabled val="1"/>
        </dgm:presLayoutVars>
      </dgm:prSet>
      <dgm:spPr/>
    </dgm:pt>
  </dgm:ptLst>
  <dgm:cxnLst>
    <dgm:cxn modelId="{F58B7E10-EAB0-44F6-B22E-5B078910C972}" srcId="{DC98CCA7-5CDB-4687-83A8-87937094B552}" destId="{21D717DB-FA07-4D71-A5B6-F1D770D2055D}" srcOrd="1" destOrd="0" parTransId="{C3529AC8-D99F-4DA1-BAE3-7D570578AA82}" sibTransId="{60368C1A-0731-45E0-9445-4B4A2692C1B1}"/>
    <dgm:cxn modelId="{F2D8E71E-566B-4DBB-8960-17C5C293CA97}" srcId="{DAF266BD-5364-4A0A-8E17-3CBB75DD0BBF}" destId="{159AA219-9AAD-49B8-86C7-F4FE82DE5DBA}" srcOrd="1" destOrd="0" parTransId="{361ECADF-110B-4D33-9F7A-77F3D50FE7AB}" sibTransId="{A6CD12C1-3B0D-4577-9545-2AFA04AEA6CA}"/>
    <dgm:cxn modelId="{E9BD8123-0E8E-4ADB-9E06-7C48D0518FC2}" type="presOf" srcId="{159AA219-9AAD-49B8-86C7-F4FE82DE5DBA}" destId="{81F227BE-A040-410D-8199-28BA1F7987D1}" srcOrd="0" destOrd="0" presId="urn:microsoft.com/office/officeart/2005/8/layout/hList6"/>
    <dgm:cxn modelId="{E8ED7F2C-E037-4060-8A35-21F2C93CDAE8}" type="presOf" srcId="{CEDA7E79-A4F3-4AE1-AAAF-867D0230B1ED}" destId="{5E91689C-0B62-4864-AEEC-F0F00DF59C65}" srcOrd="0" destOrd="1" presId="urn:microsoft.com/office/officeart/2005/8/layout/hList6"/>
    <dgm:cxn modelId="{FCF0AA34-E83E-4D60-A4EE-9A5F2305AE13}" type="presOf" srcId="{C4A18F04-8465-4A83-914F-4A7B135D0C3F}" destId="{35E11FD7-4A69-4420-A788-184374E503DF}" srcOrd="0" destOrd="0" presId="urn:microsoft.com/office/officeart/2005/8/layout/hList6"/>
    <dgm:cxn modelId="{70731D3F-2634-44C2-9551-2A947A10CC25}" srcId="{23438EB7-2971-40B2-B24A-D94398FC99F3}" destId="{78378602-936B-4341-9B9F-798DC891E3F5}" srcOrd="0" destOrd="0" parTransId="{CFAFF73C-1877-4E8F-A9BA-51F731F4B77A}" sibTransId="{D4685002-0A8D-46E8-A971-EE50842CFBA0}"/>
    <dgm:cxn modelId="{B0F8E65E-8BC8-447C-B141-58A3F7317AF9}" type="presOf" srcId="{698589B5-C5F8-40DA-B31C-C31B0111C986}" destId="{D92B4BBC-CA67-4077-B8EB-A36AC6C97223}" srcOrd="0" destOrd="3" presId="urn:microsoft.com/office/officeart/2005/8/layout/hList6"/>
    <dgm:cxn modelId="{87F57741-E260-4BEE-B09D-BFE7178BCE58}" type="presOf" srcId="{E971C0CC-A3EC-4F9A-BD2B-8992994EDC01}" destId="{81F227BE-A040-410D-8199-28BA1F7987D1}" srcOrd="0" destOrd="1" presId="urn:microsoft.com/office/officeart/2005/8/layout/hList6"/>
    <dgm:cxn modelId="{9B24EE41-1AB9-4E95-969F-0BB2F8ABC3BE}" type="presOf" srcId="{DAF266BD-5364-4A0A-8E17-3CBB75DD0BBF}" destId="{956CB3C1-87F1-420B-867A-12EFB996FA45}" srcOrd="0" destOrd="0" presId="urn:microsoft.com/office/officeart/2005/8/layout/hList6"/>
    <dgm:cxn modelId="{3C550047-8BC3-49C5-A0C0-54919060A7A2}" type="presOf" srcId="{78378602-936B-4341-9B9F-798DC891E3F5}" destId="{D92B4BBC-CA67-4077-B8EB-A36AC6C97223}" srcOrd="0" destOrd="1" presId="urn:microsoft.com/office/officeart/2005/8/layout/hList6"/>
    <dgm:cxn modelId="{1CFA9E4A-48A9-42BC-A52D-63A6E7696EE8}" srcId="{DAF266BD-5364-4A0A-8E17-3CBB75DD0BBF}" destId="{23438EB7-2971-40B2-B24A-D94398FC99F3}" srcOrd="3" destOrd="0" parTransId="{4AAFC0FD-E739-41D7-9EF9-9108687DF15D}" sibTransId="{BAC51036-CAA3-4DAB-9EB2-FBA1F287DAC4}"/>
    <dgm:cxn modelId="{C33F9B6B-D46A-42E1-BCB7-0D01B7D96EB7}" type="presOf" srcId="{C0E3A889-DB91-4C5F-AED4-D28266C8278D}" destId="{D92B4BBC-CA67-4077-B8EB-A36AC6C97223}" srcOrd="0" destOrd="2" presId="urn:microsoft.com/office/officeart/2005/8/layout/hList6"/>
    <dgm:cxn modelId="{5AF5A273-787F-4C5D-A759-15ED716BB847}" srcId="{23438EB7-2971-40B2-B24A-D94398FC99F3}" destId="{C0E3A889-DB91-4C5F-AED4-D28266C8278D}" srcOrd="1" destOrd="0" parTransId="{9A1918DE-1596-4EE8-B2C4-1A1A98B5229B}" sibTransId="{39A71B6A-B911-43C4-8BF4-D470C753A00C}"/>
    <dgm:cxn modelId="{B26A2758-B536-46AC-AE20-2D1C416410AF}" srcId="{C4A18F04-8465-4A83-914F-4A7B135D0C3F}" destId="{845C6A2F-02F1-4212-8450-8F6352476350}" srcOrd="0" destOrd="0" parTransId="{15FA66C3-D962-481F-83AA-456253215DFB}" sibTransId="{CF81A6BC-E135-43B7-97BF-0EF9BBA11246}"/>
    <dgm:cxn modelId="{C62CC47B-B428-402B-BADD-D8D180D5AB3B}" srcId="{C4A18F04-8465-4A83-914F-4A7B135D0C3F}" destId="{6D8B7D5A-71F8-4D23-BD7B-AE63F0D1E38C}" srcOrd="2" destOrd="0" parTransId="{C4680874-1D81-4393-9067-154D28B38E09}" sibTransId="{3FAAEB60-2046-4091-A0A3-362B4D885784}"/>
    <dgm:cxn modelId="{9AC89891-FD1F-4DD5-8D47-C14C55DD2CF8}" srcId="{159AA219-9AAD-49B8-86C7-F4FE82DE5DBA}" destId="{452616A9-E229-44B7-A6DB-F83CBFA6567F}" srcOrd="1" destOrd="0" parTransId="{5600F590-74F5-46E7-A40E-6D03339E6A24}" sibTransId="{0ED796FC-EDBF-4A64-991D-962BA68976C4}"/>
    <dgm:cxn modelId="{6B307197-523E-46BD-A891-356EA4ECD795}" srcId="{159AA219-9AAD-49B8-86C7-F4FE82DE5DBA}" destId="{F8CABF33-0DF7-4FFB-83DC-0C2EBE33AEB8}" srcOrd="2" destOrd="0" parTransId="{0AF5E307-B040-48B9-B539-A6CBA306C1F4}" sibTransId="{818462EF-D6A4-4017-B45A-D4B125FE8894}"/>
    <dgm:cxn modelId="{50F53998-AC17-4D2B-8761-60049D8C44D8}" srcId="{DAF266BD-5364-4A0A-8E17-3CBB75DD0BBF}" destId="{DC98CCA7-5CDB-4687-83A8-87937094B552}" srcOrd="2" destOrd="0" parTransId="{B97A8067-C300-4BF4-96E1-99E072CC93FF}" sibTransId="{CFCE3D62-A83A-49D7-837F-693C9D80FF27}"/>
    <dgm:cxn modelId="{D68B7D98-5E93-4E58-806D-0F6B5330DCAE}" type="presOf" srcId="{DC98CCA7-5CDB-4687-83A8-87937094B552}" destId="{5E91689C-0B62-4864-AEEC-F0F00DF59C65}" srcOrd="0" destOrd="0" presId="urn:microsoft.com/office/officeart/2005/8/layout/hList6"/>
    <dgm:cxn modelId="{CEAA02A1-2481-42A6-BAD3-70B302A59BD4}" type="presOf" srcId="{F8CABF33-0DF7-4FFB-83DC-0C2EBE33AEB8}" destId="{81F227BE-A040-410D-8199-28BA1F7987D1}" srcOrd="0" destOrd="3" presId="urn:microsoft.com/office/officeart/2005/8/layout/hList6"/>
    <dgm:cxn modelId="{8F3F1BB2-A8C6-426E-B24F-1982279D3D9E}" srcId="{DAF266BD-5364-4A0A-8E17-3CBB75DD0BBF}" destId="{C4A18F04-8465-4A83-914F-4A7B135D0C3F}" srcOrd="0" destOrd="0" parTransId="{C58D30D4-40F2-4FCE-8288-FAD827C6B871}" sibTransId="{06580A51-5761-4C59-BF53-9C65D9D576E9}"/>
    <dgm:cxn modelId="{D6D88EB4-ED02-4158-AAF3-6F4BAC384772}" type="presOf" srcId="{452616A9-E229-44B7-A6DB-F83CBFA6567F}" destId="{81F227BE-A040-410D-8199-28BA1F7987D1}" srcOrd="0" destOrd="2" presId="urn:microsoft.com/office/officeart/2005/8/layout/hList6"/>
    <dgm:cxn modelId="{B0D15DB6-03A1-4E28-BA72-59A89888D420}" srcId="{C4A18F04-8465-4A83-914F-4A7B135D0C3F}" destId="{B8FF60CA-A973-4CCB-AF5F-304E8A242E32}" srcOrd="1" destOrd="0" parTransId="{5155B0FA-332B-4AEF-BB4F-A502D0BE6446}" sibTransId="{095F07D2-7DD9-4FBE-8851-2C49693CC320}"/>
    <dgm:cxn modelId="{9DEC74C2-0E0A-4468-86AB-898365115F97}" type="presOf" srcId="{23438EB7-2971-40B2-B24A-D94398FC99F3}" destId="{D92B4BBC-CA67-4077-B8EB-A36AC6C97223}" srcOrd="0" destOrd="0" presId="urn:microsoft.com/office/officeart/2005/8/layout/hList6"/>
    <dgm:cxn modelId="{E4E66DC7-9776-4D93-80CA-4CD13F90AA8D}" type="presOf" srcId="{6D8B7D5A-71F8-4D23-BD7B-AE63F0D1E38C}" destId="{35E11FD7-4A69-4420-A788-184374E503DF}" srcOrd="0" destOrd="3" presId="urn:microsoft.com/office/officeart/2005/8/layout/hList6"/>
    <dgm:cxn modelId="{83D8AECF-B521-471D-AEAD-4184FEDEE30E}" srcId="{159AA219-9AAD-49B8-86C7-F4FE82DE5DBA}" destId="{E971C0CC-A3EC-4F9A-BD2B-8992994EDC01}" srcOrd="0" destOrd="0" parTransId="{3745B0F0-EA26-4ED5-928C-63A8196992B6}" sibTransId="{C0B5AC99-53AB-47FF-8DB4-D3F6660BF948}"/>
    <dgm:cxn modelId="{B045BBDB-4519-46C1-BF78-12C5E53301CE}" type="presOf" srcId="{845C6A2F-02F1-4212-8450-8F6352476350}" destId="{35E11FD7-4A69-4420-A788-184374E503DF}" srcOrd="0" destOrd="1" presId="urn:microsoft.com/office/officeart/2005/8/layout/hList6"/>
    <dgm:cxn modelId="{EDA8F2E1-84BA-4BE3-9BED-DA77CB3D3EEE}" type="presOf" srcId="{B8FF60CA-A973-4CCB-AF5F-304E8A242E32}" destId="{35E11FD7-4A69-4420-A788-184374E503DF}" srcOrd="0" destOrd="2" presId="urn:microsoft.com/office/officeart/2005/8/layout/hList6"/>
    <dgm:cxn modelId="{4AD3A6FB-802F-40A3-9B3A-762F66C8E242}" srcId="{DC98CCA7-5CDB-4687-83A8-87937094B552}" destId="{CEDA7E79-A4F3-4AE1-AAAF-867D0230B1ED}" srcOrd="0" destOrd="0" parTransId="{BA37AC88-2E3C-4603-A312-E94AC8868235}" sibTransId="{30CEF022-8A2C-46A4-A6B0-F6E2247AE662}"/>
    <dgm:cxn modelId="{30A324FD-209A-4AF9-B1B5-77BFA1EC1EA5}" srcId="{23438EB7-2971-40B2-B24A-D94398FC99F3}" destId="{698589B5-C5F8-40DA-B31C-C31B0111C986}" srcOrd="2" destOrd="0" parTransId="{21D14847-48B6-4E12-904B-E8364054617E}" sibTransId="{C1B254C8-5A4F-41A6-BE48-3CA26694B419}"/>
    <dgm:cxn modelId="{0A5DDBFF-5FC3-4DBD-A0CF-D8FA4CFBFFFB}" type="presOf" srcId="{21D717DB-FA07-4D71-A5B6-F1D770D2055D}" destId="{5E91689C-0B62-4864-AEEC-F0F00DF59C65}" srcOrd="0" destOrd="2" presId="urn:microsoft.com/office/officeart/2005/8/layout/hList6"/>
    <dgm:cxn modelId="{2414FAA8-2B5A-46B9-AC80-68D521980EA7}" type="presParOf" srcId="{956CB3C1-87F1-420B-867A-12EFB996FA45}" destId="{35E11FD7-4A69-4420-A788-184374E503DF}" srcOrd="0" destOrd="0" presId="urn:microsoft.com/office/officeart/2005/8/layout/hList6"/>
    <dgm:cxn modelId="{FC909A68-8AA3-4971-96DE-5C7316EBE191}" type="presParOf" srcId="{956CB3C1-87F1-420B-867A-12EFB996FA45}" destId="{5CA0D562-110D-44BE-8801-F9BDC5989AC6}" srcOrd="1" destOrd="0" presId="urn:microsoft.com/office/officeart/2005/8/layout/hList6"/>
    <dgm:cxn modelId="{66A823A9-A96F-4462-B1A0-B6917CD2ED16}" type="presParOf" srcId="{956CB3C1-87F1-420B-867A-12EFB996FA45}" destId="{81F227BE-A040-410D-8199-28BA1F7987D1}" srcOrd="2" destOrd="0" presId="urn:microsoft.com/office/officeart/2005/8/layout/hList6"/>
    <dgm:cxn modelId="{517A2388-8035-4E2D-8E4D-DD092FE0F04C}" type="presParOf" srcId="{956CB3C1-87F1-420B-867A-12EFB996FA45}" destId="{90B11F0F-6A3C-4872-A7FB-8E1F2C1C0896}" srcOrd="3" destOrd="0" presId="urn:microsoft.com/office/officeart/2005/8/layout/hList6"/>
    <dgm:cxn modelId="{3744EAB1-5EC2-406A-B2F1-E83C07336223}" type="presParOf" srcId="{956CB3C1-87F1-420B-867A-12EFB996FA45}" destId="{5E91689C-0B62-4864-AEEC-F0F00DF59C65}" srcOrd="4" destOrd="0" presId="urn:microsoft.com/office/officeart/2005/8/layout/hList6"/>
    <dgm:cxn modelId="{4925F5B0-E20D-4037-A57C-E0A46D26109E}" type="presParOf" srcId="{956CB3C1-87F1-420B-867A-12EFB996FA45}" destId="{2F12FE2D-B304-40B0-BC6E-9488C1B38661}" srcOrd="5" destOrd="0" presId="urn:microsoft.com/office/officeart/2005/8/layout/hList6"/>
    <dgm:cxn modelId="{E9C2959D-9D21-4131-BD8D-E5005588D862}" type="presParOf" srcId="{956CB3C1-87F1-420B-867A-12EFB996FA45}" destId="{D92B4BBC-CA67-4077-B8EB-A36AC6C97223}" srcOrd="6" destOrd="0" presId="urn:microsoft.com/office/officeart/2005/8/layout/hList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8492538-4D44-408E-9AB3-F16AFF95B243}">
      <dsp:nvSpPr>
        <dsp:cNvPr id="0" name=""/>
        <dsp:cNvSpPr/>
      </dsp:nvSpPr>
      <dsp:spPr>
        <a:xfrm>
          <a:off x="301970" y="1202"/>
          <a:ext cx="1755688" cy="1404550"/>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21000" r="-21000"/>
          </a:stretch>
        </a:blip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97B1A31-E660-4A20-BDC2-31027C9F5EF2}">
      <dsp:nvSpPr>
        <dsp:cNvPr id="0" name=""/>
        <dsp:cNvSpPr/>
      </dsp:nvSpPr>
      <dsp:spPr>
        <a:xfrm>
          <a:off x="459982" y="1265297"/>
          <a:ext cx="1562562" cy="491592"/>
        </a:xfrm>
        <a:prstGeom prst="wedgeRectCallout">
          <a:avLst>
            <a:gd name="adj1" fmla="val 20250"/>
            <a:gd name="adj2" fmla="val -60700"/>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kern="1200" dirty="0"/>
            <a:t>TensorFlow</a:t>
          </a:r>
        </a:p>
        <a:p>
          <a:pPr marL="57150" lvl="1" indent="-57150" algn="l" defTabSz="444500">
            <a:lnSpc>
              <a:spcPct val="90000"/>
            </a:lnSpc>
            <a:spcBef>
              <a:spcPct val="0"/>
            </a:spcBef>
            <a:spcAft>
              <a:spcPct val="15000"/>
            </a:spcAft>
            <a:buChar char="•"/>
          </a:pPr>
          <a:r>
            <a:rPr lang="en-US" sz="1000" kern="1200" dirty="0"/>
            <a:t>Google</a:t>
          </a:r>
        </a:p>
      </dsp:txBody>
      <dsp:txXfrm>
        <a:off x="459982" y="1265297"/>
        <a:ext cx="1562562" cy="491592"/>
      </dsp:txXfrm>
    </dsp:sp>
    <dsp:sp modelId="{BA44DBB0-E47B-44C3-BFCA-64DCF85748D1}">
      <dsp:nvSpPr>
        <dsp:cNvPr id="0" name=""/>
        <dsp:cNvSpPr/>
      </dsp:nvSpPr>
      <dsp:spPr>
        <a:xfrm>
          <a:off x="2233227" y="1202"/>
          <a:ext cx="1755688" cy="1404550"/>
        </a:xfrm>
        <a:prstGeom prst="rect">
          <a:avLst/>
        </a:prstGeom>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l="2848" t="10569" r="1684" b="15995"/>
          </a:stretch>
        </a:blip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C306970-887A-4A67-B744-2168F081C839}">
      <dsp:nvSpPr>
        <dsp:cNvPr id="0" name=""/>
        <dsp:cNvSpPr/>
      </dsp:nvSpPr>
      <dsp:spPr>
        <a:xfrm>
          <a:off x="2391239" y="1265297"/>
          <a:ext cx="1562562" cy="491592"/>
        </a:xfrm>
        <a:prstGeom prst="wedgeRectCallout">
          <a:avLst>
            <a:gd name="adj1" fmla="val 20250"/>
            <a:gd name="adj2" fmla="val -60700"/>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kern="1200" dirty="0"/>
            <a:t>CNTK</a:t>
          </a:r>
        </a:p>
        <a:p>
          <a:pPr marL="57150" lvl="1" indent="-57150" algn="l" defTabSz="444500">
            <a:lnSpc>
              <a:spcPct val="90000"/>
            </a:lnSpc>
            <a:spcBef>
              <a:spcPct val="0"/>
            </a:spcBef>
            <a:spcAft>
              <a:spcPct val="15000"/>
            </a:spcAft>
            <a:buChar char="•"/>
          </a:pPr>
          <a:r>
            <a:rPr lang="en-US" sz="1000" kern="1200" dirty="0"/>
            <a:t>Microsoft</a:t>
          </a:r>
        </a:p>
      </dsp:txBody>
      <dsp:txXfrm>
        <a:off x="2391239" y="1265297"/>
        <a:ext cx="1562562" cy="491592"/>
      </dsp:txXfrm>
    </dsp:sp>
    <dsp:sp modelId="{790FAB0F-24CA-4DE3-B6E3-086EEA480869}">
      <dsp:nvSpPr>
        <dsp:cNvPr id="0" name=""/>
        <dsp:cNvSpPr/>
      </dsp:nvSpPr>
      <dsp:spPr>
        <a:xfrm>
          <a:off x="4164484" y="1202"/>
          <a:ext cx="1755688" cy="1404550"/>
        </a:xfrm>
        <a:prstGeom prst="rect">
          <a:avLst/>
        </a:prstGeom>
        <a:blipFill dpi="0" rotWithShape="1">
          <a:blip xmlns:r="http://schemas.openxmlformats.org/officeDocument/2006/relationships" r:embed="rId3">
            <a:extLst>
              <a:ext uri="{28A0092B-C50C-407E-A947-70E740481C1C}">
                <a14:useLocalDpi xmlns:a14="http://schemas.microsoft.com/office/drawing/2010/main" val="0"/>
              </a:ext>
            </a:extLst>
          </a:blip>
          <a:srcRect/>
          <a:stretch>
            <a:fillRect l="2623" t="29753" r="2623" b="29753"/>
          </a:stretch>
        </a:blip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EEBC9B5-A79D-404E-B2EC-1BB7833C0ED5}">
      <dsp:nvSpPr>
        <dsp:cNvPr id="0" name=""/>
        <dsp:cNvSpPr/>
      </dsp:nvSpPr>
      <dsp:spPr>
        <a:xfrm>
          <a:off x="4322496" y="1265297"/>
          <a:ext cx="1562562" cy="491592"/>
        </a:xfrm>
        <a:prstGeom prst="wedgeRectCallout">
          <a:avLst>
            <a:gd name="adj1" fmla="val 20250"/>
            <a:gd name="adj2" fmla="val -60700"/>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kern="1200" dirty="0" err="1"/>
            <a:t>MXNet</a:t>
          </a:r>
          <a:endParaRPr lang="en-US" sz="1300" kern="1200" dirty="0"/>
        </a:p>
        <a:p>
          <a:pPr marL="57150" lvl="1" indent="-57150" algn="l" defTabSz="444500">
            <a:lnSpc>
              <a:spcPct val="90000"/>
            </a:lnSpc>
            <a:spcBef>
              <a:spcPct val="0"/>
            </a:spcBef>
            <a:spcAft>
              <a:spcPct val="15000"/>
            </a:spcAft>
            <a:buChar char="•"/>
          </a:pPr>
          <a:r>
            <a:rPr lang="en-US" sz="1000" kern="1200" dirty="0"/>
            <a:t>Apache</a:t>
          </a:r>
        </a:p>
      </dsp:txBody>
      <dsp:txXfrm>
        <a:off x="4322496" y="1265297"/>
        <a:ext cx="1562562" cy="491592"/>
      </dsp:txXfrm>
    </dsp:sp>
    <dsp:sp modelId="{58521B5C-4B0D-423F-AA13-235AB0EEE68F}">
      <dsp:nvSpPr>
        <dsp:cNvPr id="0" name=""/>
        <dsp:cNvSpPr/>
      </dsp:nvSpPr>
      <dsp:spPr>
        <a:xfrm>
          <a:off x="6095741" y="1202"/>
          <a:ext cx="1755688" cy="1404550"/>
        </a:xfrm>
        <a:prstGeom prst="rect">
          <a:avLst/>
        </a:prstGeom>
        <a:blipFill dpi="0" rotWithShape="1">
          <a:blip xmlns:r="http://schemas.openxmlformats.org/officeDocument/2006/relationships" r:embed="rId4">
            <a:extLst>
              <a:ext uri="{28A0092B-C50C-407E-A947-70E740481C1C}">
                <a14:useLocalDpi xmlns:a14="http://schemas.microsoft.com/office/drawing/2010/main" val="0"/>
              </a:ext>
            </a:extLst>
          </a:blip>
          <a:srcRect/>
          <a:stretch>
            <a:fillRect l="2373" t="38093" r="2373" b="38093"/>
          </a:stretch>
        </a:blip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C99D37B-4EA2-4815-A8CB-52463577E971}">
      <dsp:nvSpPr>
        <dsp:cNvPr id="0" name=""/>
        <dsp:cNvSpPr/>
      </dsp:nvSpPr>
      <dsp:spPr>
        <a:xfrm>
          <a:off x="6253753" y="1265297"/>
          <a:ext cx="1562562" cy="491592"/>
        </a:xfrm>
        <a:prstGeom prst="wedgeRectCallout">
          <a:avLst>
            <a:gd name="adj1" fmla="val 20250"/>
            <a:gd name="adj2" fmla="val -60700"/>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kern="1200" dirty="0" err="1"/>
            <a:t>PyTorch</a:t>
          </a:r>
          <a:endParaRPr lang="en-US" sz="1300" kern="1200" dirty="0"/>
        </a:p>
        <a:p>
          <a:pPr marL="57150" lvl="1" indent="-57150" algn="l" defTabSz="444500">
            <a:lnSpc>
              <a:spcPct val="90000"/>
            </a:lnSpc>
            <a:spcBef>
              <a:spcPct val="0"/>
            </a:spcBef>
            <a:spcAft>
              <a:spcPct val="15000"/>
            </a:spcAft>
            <a:buChar char="•"/>
          </a:pPr>
          <a:r>
            <a:rPr lang="en-US" sz="1000" kern="1200" dirty="0"/>
            <a:t>Facebook</a:t>
          </a:r>
        </a:p>
      </dsp:txBody>
      <dsp:txXfrm>
        <a:off x="6253753" y="1265297"/>
        <a:ext cx="1562562" cy="491592"/>
      </dsp:txXfrm>
    </dsp:sp>
    <dsp:sp modelId="{0A15C9CC-CD04-4159-98A8-31F42F77EBC0}">
      <dsp:nvSpPr>
        <dsp:cNvPr id="0" name=""/>
        <dsp:cNvSpPr/>
      </dsp:nvSpPr>
      <dsp:spPr>
        <a:xfrm>
          <a:off x="301970" y="1932459"/>
          <a:ext cx="1755688" cy="1404550"/>
        </a:xfrm>
        <a:prstGeom prst="rect">
          <a:avLst/>
        </a:prstGeom>
        <a:blipFill dpi="0" rotWithShape="1">
          <a:blip xmlns:r="http://schemas.openxmlformats.org/officeDocument/2006/relationships" r:embed="rId5">
            <a:extLst>
              <a:ext uri="{28A0092B-C50C-407E-A947-70E740481C1C}">
                <a14:useLocalDpi xmlns:a14="http://schemas.microsoft.com/office/drawing/2010/main" val="0"/>
              </a:ext>
            </a:extLst>
          </a:blip>
          <a:srcRect/>
          <a:stretch>
            <a:fillRect l="4014" t="19746" r="4014" b="19746"/>
          </a:stretch>
        </a:blip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0899BAD-1BDF-46B1-B2EE-2A3221C4D201}">
      <dsp:nvSpPr>
        <dsp:cNvPr id="0" name=""/>
        <dsp:cNvSpPr/>
      </dsp:nvSpPr>
      <dsp:spPr>
        <a:xfrm>
          <a:off x="459982" y="3196554"/>
          <a:ext cx="1562562" cy="491592"/>
        </a:xfrm>
        <a:prstGeom prst="wedgeRectCallout">
          <a:avLst>
            <a:gd name="adj1" fmla="val 20250"/>
            <a:gd name="adj2" fmla="val -60700"/>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kern="1200" dirty="0" err="1"/>
            <a:t>Chainer</a:t>
          </a:r>
          <a:endParaRPr lang="en-US" sz="1300" kern="1200" dirty="0"/>
        </a:p>
        <a:p>
          <a:pPr marL="57150" lvl="1" indent="-57150" algn="l" defTabSz="444500">
            <a:lnSpc>
              <a:spcPct val="90000"/>
            </a:lnSpc>
            <a:spcBef>
              <a:spcPct val="0"/>
            </a:spcBef>
            <a:spcAft>
              <a:spcPct val="15000"/>
            </a:spcAft>
            <a:buChar char="•"/>
          </a:pPr>
          <a:r>
            <a:rPr lang="en-US" sz="1000" kern="1200" dirty="0"/>
            <a:t>Preferred Networks</a:t>
          </a:r>
        </a:p>
      </dsp:txBody>
      <dsp:txXfrm>
        <a:off x="459982" y="3196554"/>
        <a:ext cx="1562562" cy="491592"/>
      </dsp:txXfrm>
    </dsp:sp>
    <dsp:sp modelId="{477655C6-276A-4741-B4FA-727B3499F1E0}">
      <dsp:nvSpPr>
        <dsp:cNvPr id="0" name=""/>
        <dsp:cNvSpPr/>
      </dsp:nvSpPr>
      <dsp:spPr>
        <a:xfrm>
          <a:off x="2233227" y="1932459"/>
          <a:ext cx="1755688" cy="1404550"/>
        </a:xfrm>
        <a:prstGeom prst="rect">
          <a:avLst/>
        </a:prstGeom>
        <a:blipFill dpi="0" rotWithShape="1">
          <a:blip xmlns:r="http://schemas.openxmlformats.org/officeDocument/2006/relationships" r:embed="rId6">
            <a:extLst>
              <a:ext uri="{28A0092B-C50C-407E-A947-70E740481C1C}">
                <a14:useLocalDpi xmlns:a14="http://schemas.microsoft.com/office/drawing/2010/main" val="0"/>
              </a:ext>
            </a:extLst>
          </a:blip>
          <a:srcRect/>
          <a:stretch>
            <a:fillRect l="4502" t="36926" r="4502" b="36926"/>
          </a:stretch>
        </a:blip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F4543A2-9FC8-4582-A397-7513017DA1F9}">
      <dsp:nvSpPr>
        <dsp:cNvPr id="0" name=""/>
        <dsp:cNvSpPr/>
      </dsp:nvSpPr>
      <dsp:spPr>
        <a:xfrm>
          <a:off x="2391239" y="3196554"/>
          <a:ext cx="1562562" cy="491592"/>
        </a:xfrm>
        <a:prstGeom prst="wedgeRectCallout">
          <a:avLst>
            <a:gd name="adj1" fmla="val 20250"/>
            <a:gd name="adj2" fmla="val -60700"/>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kern="1200" dirty="0"/>
            <a:t>Theano</a:t>
          </a:r>
        </a:p>
        <a:p>
          <a:pPr marL="57150" lvl="1" indent="-57150" algn="l" defTabSz="444500">
            <a:lnSpc>
              <a:spcPct val="90000"/>
            </a:lnSpc>
            <a:spcBef>
              <a:spcPct val="0"/>
            </a:spcBef>
            <a:spcAft>
              <a:spcPct val="15000"/>
            </a:spcAft>
            <a:buChar char="•"/>
          </a:pPr>
          <a:r>
            <a:rPr lang="en-US" sz="1000" kern="1200" dirty="0"/>
            <a:t>University of Montreal</a:t>
          </a:r>
        </a:p>
      </dsp:txBody>
      <dsp:txXfrm>
        <a:off x="2391239" y="3196554"/>
        <a:ext cx="1562562" cy="491592"/>
      </dsp:txXfrm>
    </dsp:sp>
    <dsp:sp modelId="{E35F6662-B822-4CAF-BDFB-183A7DB4657B}">
      <dsp:nvSpPr>
        <dsp:cNvPr id="0" name=""/>
        <dsp:cNvSpPr/>
      </dsp:nvSpPr>
      <dsp:spPr>
        <a:xfrm>
          <a:off x="4164484" y="1932459"/>
          <a:ext cx="1755688" cy="1404550"/>
        </a:xfrm>
        <a:prstGeom prst="rect">
          <a:avLst/>
        </a:prstGeom>
        <a:blipFill dpi="0" rotWithShape="1">
          <a:blip xmlns:r="http://schemas.openxmlformats.org/officeDocument/2006/relationships" r:embed="rId7">
            <a:extLst>
              <a:ext uri="{28A0092B-C50C-407E-A947-70E740481C1C}">
                <a14:useLocalDpi xmlns:a14="http://schemas.microsoft.com/office/drawing/2010/main" val="0"/>
              </a:ext>
            </a:extLst>
          </a:blip>
          <a:srcRect/>
          <a:stretch>
            <a:fillRect l="1952" t="18389" r="1952" b="18389"/>
          </a:stretch>
        </a:blip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AD99FC5-BB6D-426D-9F54-D241A161B75F}">
      <dsp:nvSpPr>
        <dsp:cNvPr id="0" name=""/>
        <dsp:cNvSpPr/>
      </dsp:nvSpPr>
      <dsp:spPr>
        <a:xfrm>
          <a:off x="4322496" y="3196554"/>
          <a:ext cx="1562562" cy="491592"/>
        </a:xfrm>
        <a:prstGeom prst="wedgeRectCallout">
          <a:avLst>
            <a:gd name="adj1" fmla="val 20250"/>
            <a:gd name="adj2" fmla="val -60700"/>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kern="1200" dirty="0"/>
            <a:t>Caffe2</a:t>
          </a:r>
        </a:p>
        <a:p>
          <a:pPr marL="57150" lvl="1" indent="-57150" algn="l" defTabSz="444500">
            <a:lnSpc>
              <a:spcPct val="90000"/>
            </a:lnSpc>
            <a:spcBef>
              <a:spcPct val="0"/>
            </a:spcBef>
            <a:spcAft>
              <a:spcPct val="15000"/>
            </a:spcAft>
            <a:buChar char="•"/>
          </a:pPr>
          <a:r>
            <a:rPr lang="en-US" sz="1000" kern="1200" dirty="0"/>
            <a:t>Berkeley</a:t>
          </a:r>
        </a:p>
      </dsp:txBody>
      <dsp:txXfrm>
        <a:off x="4322496" y="3196554"/>
        <a:ext cx="1562562" cy="491592"/>
      </dsp:txXfrm>
    </dsp:sp>
    <dsp:sp modelId="{E515B07C-A7F4-4248-8D03-093FD2F7827C}">
      <dsp:nvSpPr>
        <dsp:cNvPr id="0" name=""/>
        <dsp:cNvSpPr/>
      </dsp:nvSpPr>
      <dsp:spPr>
        <a:xfrm>
          <a:off x="6095741" y="1932459"/>
          <a:ext cx="1755688" cy="1404550"/>
        </a:xfrm>
        <a:prstGeom prst="rect">
          <a:avLst/>
        </a:prstGeom>
        <a:blipFill dpi="0" rotWithShape="1">
          <a:blip xmlns:r="http://schemas.openxmlformats.org/officeDocument/2006/relationships" r:embed="rId8">
            <a:extLst>
              <a:ext uri="{28A0092B-C50C-407E-A947-70E740481C1C}">
                <a14:useLocalDpi xmlns:a14="http://schemas.microsoft.com/office/drawing/2010/main" val="0"/>
              </a:ext>
            </a:extLst>
          </a:blip>
          <a:srcRect/>
          <a:stretch>
            <a:fillRect l="19168" t="4445" r="19866" b="18737"/>
          </a:stretch>
        </a:blipFill>
        <a:ln w="25400" cap="flat" cmpd="sng" algn="ctr">
          <a:solidFill>
            <a:schemeClr val="accent1"/>
          </a:solidFill>
          <a:prstDash val="solid"/>
        </a:ln>
        <a:effectLst/>
      </dsp:spPr>
      <dsp:style>
        <a:lnRef idx="2">
          <a:scrgbClr r="0" g="0" b="0"/>
        </a:lnRef>
        <a:fillRef idx="1">
          <a:scrgbClr r="0" g="0" b="0"/>
        </a:fillRef>
        <a:effectRef idx="0">
          <a:scrgbClr r="0" g="0" b="0"/>
        </a:effectRef>
        <a:fontRef idx="minor"/>
      </dsp:style>
    </dsp:sp>
    <dsp:sp modelId="{165DD74A-5BBA-480A-A5D6-2A7CB7E1C830}">
      <dsp:nvSpPr>
        <dsp:cNvPr id="0" name=""/>
        <dsp:cNvSpPr/>
      </dsp:nvSpPr>
      <dsp:spPr>
        <a:xfrm>
          <a:off x="6253753" y="3196554"/>
          <a:ext cx="1562562" cy="491592"/>
        </a:xfrm>
        <a:prstGeom prst="wedgeRectCallout">
          <a:avLst>
            <a:gd name="adj1" fmla="val 20250"/>
            <a:gd name="adj2" fmla="val -60700"/>
          </a:avLst>
        </a:prstGeom>
        <a:solidFill>
          <a:schemeClr val="lt1">
            <a:hueOff val="0"/>
            <a:satOff val="0"/>
            <a:lumOff val="0"/>
            <a:alphaOff val="0"/>
          </a:schemeClr>
        </a:solidFill>
        <a:ln w="25400" cap="flat" cmpd="sng" algn="ctr">
          <a:solidFill>
            <a:schemeClr val="accent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t" anchorCtr="0">
          <a:noAutofit/>
        </a:bodyPr>
        <a:lstStyle/>
        <a:p>
          <a:pPr marL="0" lvl="0" indent="0" algn="l" defTabSz="577850">
            <a:lnSpc>
              <a:spcPct val="90000"/>
            </a:lnSpc>
            <a:spcBef>
              <a:spcPct val="0"/>
            </a:spcBef>
            <a:spcAft>
              <a:spcPct val="35000"/>
            </a:spcAft>
            <a:buNone/>
          </a:pPr>
          <a:r>
            <a:rPr lang="en-US" sz="1300" kern="1200"/>
            <a:t>Keras</a:t>
          </a:r>
          <a:endParaRPr lang="en-US" sz="1300" kern="1200" dirty="0"/>
        </a:p>
        <a:p>
          <a:pPr marL="57150" lvl="1" indent="-57150" algn="l" defTabSz="400050">
            <a:lnSpc>
              <a:spcPct val="90000"/>
            </a:lnSpc>
            <a:spcBef>
              <a:spcPct val="0"/>
            </a:spcBef>
            <a:spcAft>
              <a:spcPct val="15000"/>
            </a:spcAft>
            <a:buChar char="•"/>
          </a:pPr>
          <a:r>
            <a:rPr lang="en-US" sz="900" b="0" i="0" kern="0" dirty="0"/>
            <a:t>François </a:t>
          </a:r>
          <a:r>
            <a:rPr lang="en-US" sz="900" b="0" i="0" kern="0" dirty="0" err="1"/>
            <a:t>Chollet</a:t>
          </a:r>
          <a:endParaRPr kumimoji="0" lang="en-US" sz="900" b="0" i="0" u="none" strike="noStrike" kern="0" cap="none" spc="0" normalizeH="0" baseline="0" dirty="0">
            <a:ln>
              <a:noFill/>
            </a:ln>
            <a:solidFill>
              <a:srgbClr val="000000"/>
            </a:solidFill>
            <a:effectLst/>
            <a:uLnTx/>
            <a:uFillTx/>
            <a:latin typeface="Segoe UI"/>
            <a:ea typeface="Segoe UI"/>
            <a:cs typeface="Segoe UI"/>
          </a:endParaRPr>
        </a:p>
      </dsp:txBody>
      <dsp:txXfrm>
        <a:off x="6253753" y="3196554"/>
        <a:ext cx="1562562" cy="49159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089DCA7-5F73-4590-8BDB-39B8A95F1658}">
      <dsp:nvSpPr>
        <dsp:cNvPr id="0" name=""/>
        <dsp:cNvSpPr/>
      </dsp:nvSpPr>
      <dsp:spPr>
        <a:xfrm>
          <a:off x="484434" y="742"/>
          <a:ext cx="1963449" cy="1352816"/>
        </a:xfrm>
        <a:prstGeom prst="roundRect">
          <a:avLst/>
        </a:prstGeom>
        <a:blipFill dpi="0" rotWithShape="1">
          <a:blip xmlns:r="http://schemas.openxmlformats.org/officeDocument/2006/relationships" r:embed="rId1">
            <a:extLst>
              <a:ext uri="{28A0092B-C50C-407E-A947-70E740481C1C}">
                <a14:useLocalDpi xmlns:a14="http://schemas.microsoft.com/office/drawing/2010/main" val="0"/>
              </a:ext>
              <a:ext uri="{837473B0-CC2E-450A-ABE3-18F120FF3D39}">
                <a1611:picAttrSrcUrl xmlns:a1611="http://schemas.microsoft.com/office/drawing/2016/11/main" r:id="rId2"/>
              </a:ext>
            </a:extLst>
          </a:blip>
          <a:srcRect/>
          <a:stretch>
            <a:fillRect l="20923" t="7547" r="20923" b="7547"/>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1B1661E-9A93-468A-B3EE-25D12D92B67B}">
      <dsp:nvSpPr>
        <dsp:cNvPr id="0" name=""/>
        <dsp:cNvSpPr/>
      </dsp:nvSpPr>
      <dsp:spPr>
        <a:xfrm>
          <a:off x="484434" y="1353559"/>
          <a:ext cx="1963449" cy="7284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0" numCol="1" spcCol="1270" anchor="t" anchorCtr="0">
          <a:noAutofit/>
        </a:bodyPr>
        <a:lstStyle/>
        <a:p>
          <a:pPr marL="0" lvl="0" indent="0" algn="ctr" defTabSz="755650">
            <a:lnSpc>
              <a:spcPct val="90000"/>
            </a:lnSpc>
            <a:spcBef>
              <a:spcPct val="0"/>
            </a:spcBef>
            <a:spcAft>
              <a:spcPct val="35000"/>
            </a:spcAft>
            <a:buNone/>
          </a:pPr>
          <a:r>
            <a:rPr lang="en-US" sz="1700" kern="1200" dirty="0"/>
            <a:t>Databricks</a:t>
          </a:r>
        </a:p>
      </dsp:txBody>
      <dsp:txXfrm>
        <a:off x="484434" y="1353559"/>
        <a:ext cx="1963449" cy="728439"/>
      </dsp:txXfrm>
    </dsp:sp>
    <dsp:sp modelId="{7330D50A-07B5-4BD3-B091-B29B4595D399}">
      <dsp:nvSpPr>
        <dsp:cNvPr id="0" name=""/>
        <dsp:cNvSpPr/>
      </dsp:nvSpPr>
      <dsp:spPr>
        <a:xfrm>
          <a:off x="2644311" y="742"/>
          <a:ext cx="1963449" cy="1352816"/>
        </a:xfrm>
        <a:prstGeom prst="roundRect">
          <a:avLst/>
        </a:prstGeom>
        <a:blipFill dpi="0" rotWithShape="1">
          <a:blip xmlns:r="http://schemas.openxmlformats.org/officeDocument/2006/relationships" r:embed="rId3">
            <a:extLst>
              <a:ext uri="{28A0092B-C50C-407E-A947-70E740481C1C}">
                <a14:useLocalDpi xmlns:a14="http://schemas.microsoft.com/office/drawing/2010/main" val="0"/>
              </a:ext>
            </a:extLst>
          </a:blip>
          <a:srcRect/>
          <a:stretch>
            <a:fillRect l="26004" t="14966" r="26004" b="14966"/>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5B204DB-B80C-46ED-B0C8-3033B53F7CFB}">
      <dsp:nvSpPr>
        <dsp:cNvPr id="0" name=""/>
        <dsp:cNvSpPr/>
      </dsp:nvSpPr>
      <dsp:spPr>
        <a:xfrm>
          <a:off x="2644311" y="1353559"/>
          <a:ext cx="1963449" cy="7284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0" numCol="1" spcCol="1270" anchor="t" anchorCtr="0">
          <a:noAutofit/>
        </a:bodyPr>
        <a:lstStyle/>
        <a:p>
          <a:pPr marL="0" lvl="0" indent="0" algn="ctr" defTabSz="755650">
            <a:lnSpc>
              <a:spcPct val="90000"/>
            </a:lnSpc>
            <a:spcBef>
              <a:spcPct val="0"/>
            </a:spcBef>
            <a:spcAft>
              <a:spcPct val="35000"/>
            </a:spcAft>
            <a:buNone/>
          </a:pPr>
          <a:r>
            <a:rPr lang="en-US" sz="1700" kern="1200" dirty="0"/>
            <a:t>Machine Learning Services</a:t>
          </a:r>
        </a:p>
      </dsp:txBody>
      <dsp:txXfrm>
        <a:off x="2644311" y="1353559"/>
        <a:ext cx="1963449" cy="728439"/>
      </dsp:txXfrm>
    </dsp:sp>
    <dsp:sp modelId="{45173446-B786-4AEF-AF23-F359A8ECA551}">
      <dsp:nvSpPr>
        <dsp:cNvPr id="0" name=""/>
        <dsp:cNvSpPr/>
      </dsp:nvSpPr>
      <dsp:spPr>
        <a:xfrm>
          <a:off x="1564373" y="2278344"/>
          <a:ext cx="1963449" cy="1352816"/>
        </a:xfrm>
        <a:prstGeom prst="roundRect">
          <a:avLst/>
        </a:prstGeom>
        <a:blipFill dpi="0" rotWithShape="1">
          <a:blip xmlns:r="http://schemas.openxmlformats.org/officeDocument/2006/relationships" r:embed="rId4">
            <a:extLst>
              <a:ext uri="{28A0092B-C50C-407E-A947-70E740481C1C}">
                <a14:useLocalDpi xmlns:a14="http://schemas.microsoft.com/office/drawing/2010/main" val="0"/>
              </a:ext>
            </a:extLst>
          </a:blip>
          <a:srcRect/>
          <a:stretch>
            <a:fillRect l="21299" t="8096" r="21299" b="8096"/>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F0E3F8C-BB0B-4512-AB31-BB7AC6F5695D}">
      <dsp:nvSpPr>
        <dsp:cNvPr id="0" name=""/>
        <dsp:cNvSpPr/>
      </dsp:nvSpPr>
      <dsp:spPr>
        <a:xfrm>
          <a:off x="1564373" y="3631161"/>
          <a:ext cx="1963449" cy="7284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0" numCol="1" spcCol="1270" anchor="t" anchorCtr="0">
          <a:noAutofit/>
        </a:bodyPr>
        <a:lstStyle/>
        <a:p>
          <a:pPr marL="0" lvl="0" indent="0" algn="ctr" defTabSz="755650">
            <a:lnSpc>
              <a:spcPct val="90000"/>
            </a:lnSpc>
            <a:spcBef>
              <a:spcPct val="0"/>
            </a:spcBef>
            <a:spcAft>
              <a:spcPct val="35000"/>
            </a:spcAft>
            <a:buNone/>
          </a:pPr>
          <a:r>
            <a:rPr lang="en-US" sz="1700" kern="1200" dirty="0"/>
            <a:t>DLVM</a:t>
          </a:r>
        </a:p>
      </dsp:txBody>
      <dsp:txXfrm>
        <a:off x="1564373" y="3631161"/>
        <a:ext cx="1963449" cy="72843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E11FD7-4A69-4420-A788-184374E503DF}">
      <dsp:nvSpPr>
        <dsp:cNvPr id="0" name=""/>
        <dsp:cNvSpPr/>
      </dsp:nvSpPr>
      <dsp:spPr>
        <a:xfrm rot="16200000">
          <a:off x="-371129" y="373113"/>
          <a:ext cx="2692400" cy="1946173"/>
        </a:xfrm>
        <a:prstGeom prst="flowChartManualOperation">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0" tIns="0" rIns="89049" bIns="0" numCol="1" spcCol="1270" anchor="t" anchorCtr="0">
          <a:noAutofit/>
        </a:bodyPr>
        <a:lstStyle/>
        <a:p>
          <a:pPr marL="0" lvl="0" indent="0" algn="l" defTabSz="622300">
            <a:lnSpc>
              <a:spcPct val="90000"/>
            </a:lnSpc>
            <a:spcBef>
              <a:spcPct val="0"/>
            </a:spcBef>
            <a:spcAft>
              <a:spcPct val="35000"/>
            </a:spcAft>
            <a:buNone/>
          </a:pPr>
          <a:r>
            <a:rPr lang="en-US" sz="1400" kern="1200" dirty="0"/>
            <a:t>Central Processing Unit</a:t>
          </a:r>
        </a:p>
        <a:p>
          <a:pPr marL="57150" lvl="1" indent="-57150" algn="l" defTabSz="488950">
            <a:lnSpc>
              <a:spcPct val="90000"/>
            </a:lnSpc>
            <a:spcBef>
              <a:spcPct val="0"/>
            </a:spcBef>
            <a:spcAft>
              <a:spcPct val="15000"/>
            </a:spcAft>
            <a:buChar char="•"/>
          </a:pPr>
          <a:r>
            <a:rPr lang="en-US" sz="1100" kern="1200" dirty="0"/>
            <a:t>1-32 Cores</a:t>
          </a:r>
        </a:p>
        <a:p>
          <a:pPr marL="57150" lvl="1" indent="-57150" algn="l" defTabSz="488950">
            <a:lnSpc>
              <a:spcPct val="90000"/>
            </a:lnSpc>
            <a:spcBef>
              <a:spcPct val="0"/>
            </a:spcBef>
            <a:spcAft>
              <a:spcPct val="15000"/>
            </a:spcAft>
            <a:buChar char="•"/>
          </a:pPr>
          <a:r>
            <a:rPr lang="en-US" sz="1100" kern="1200" dirty="0"/>
            <a:t>up to ~5GHz</a:t>
          </a:r>
        </a:p>
        <a:p>
          <a:pPr marL="57150" lvl="1" indent="-57150" algn="l" defTabSz="488950">
            <a:lnSpc>
              <a:spcPct val="90000"/>
            </a:lnSpc>
            <a:spcBef>
              <a:spcPct val="0"/>
            </a:spcBef>
            <a:spcAft>
              <a:spcPct val="15000"/>
            </a:spcAft>
            <a:buChar char="•"/>
          </a:pPr>
          <a:r>
            <a:rPr lang="en-US" sz="1100" kern="1200" dirty="0"/>
            <a:t>Single precision (32-bit), Double precision (64-bit) and possibly Extended precision (128-bit)</a:t>
          </a:r>
        </a:p>
      </dsp:txBody>
      <dsp:txXfrm rot="5400000">
        <a:off x="1985" y="538479"/>
        <a:ext cx="1946173" cy="1615440"/>
      </dsp:txXfrm>
    </dsp:sp>
    <dsp:sp modelId="{81F227BE-A040-410D-8199-28BA1F7987D1}">
      <dsp:nvSpPr>
        <dsp:cNvPr id="0" name=""/>
        <dsp:cNvSpPr/>
      </dsp:nvSpPr>
      <dsp:spPr>
        <a:xfrm rot="16200000">
          <a:off x="1721006" y="373113"/>
          <a:ext cx="2692400" cy="1946173"/>
        </a:xfrm>
        <a:prstGeom prst="flowChartManualOperation">
          <a:avLst/>
        </a:prstGeom>
        <a:solidFill>
          <a:schemeClr val="accent2">
            <a:hueOff val="982514"/>
            <a:satOff val="4509"/>
            <a:lumOff val="647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0" tIns="0" rIns="89049" bIns="0" numCol="1" spcCol="1270" anchor="t" anchorCtr="0">
          <a:noAutofit/>
        </a:bodyPr>
        <a:lstStyle/>
        <a:p>
          <a:pPr marL="0" lvl="0" indent="0" algn="l" defTabSz="622300">
            <a:lnSpc>
              <a:spcPct val="90000"/>
            </a:lnSpc>
            <a:spcBef>
              <a:spcPct val="0"/>
            </a:spcBef>
            <a:spcAft>
              <a:spcPct val="35000"/>
            </a:spcAft>
            <a:buNone/>
          </a:pPr>
          <a:r>
            <a:rPr lang="en-US" sz="1400" kern="1200" dirty="0"/>
            <a:t>Graphics Processing Unit</a:t>
          </a:r>
        </a:p>
        <a:p>
          <a:pPr marL="57150" lvl="1" indent="-57150" algn="l" defTabSz="488950">
            <a:lnSpc>
              <a:spcPct val="90000"/>
            </a:lnSpc>
            <a:spcBef>
              <a:spcPct val="0"/>
            </a:spcBef>
            <a:spcAft>
              <a:spcPct val="15000"/>
            </a:spcAft>
            <a:buChar char="•"/>
          </a:pPr>
          <a:r>
            <a:rPr lang="en-US" sz="1100" kern="1200" dirty="0"/>
            <a:t>100s-1000s of slower cores</a:t>
          </a:r>
        </a:p>
        <a:p>
          <a:pPr marL="57150" lvl="1" indent="-57150" algn="l" defTabSz="488950">
            <a:lnSpc>
              <a:spcPct val="90000"/>
            </a:lnSpc>
            <a:spcBef>
              <a:spcPct val="0"/>
            </a:spcBef>
            <a:spcAft>
              <a:spcPct val="15000"/>
            </a:spcAft>
            <a:buChar char="•"/>
          </a:pPr>
          <a:r>
            <a:rPr lang="en-US" sz="1100" kern="1200" dirty="0"/>
            <a:t>~500-1200MHz</a:t>
          </a:r>
        </a:p>
        <a:p>
          <a:pPr marL="57150" lvl="1" indent="-57150" algn="l" defTabSz="488950">
            <a:lnSpc>
              <a:spcPct val="90000"/>
            </a:lnSpc>
            <a:spcBef>
              <a:spcPct val="0"/>
            </a:spcBef>
            <a:spcAft>
              <a:spcPct val="15000"/>
            </a:spcAft>
            <a:buChar char="•"/>
          </a:pPr>
          <a:r>
            <a:rPr lang="en-US" sz="1100" kern="1200" dirty="0"/>
            <a:t>Single precision to Double precision</a:t>
          </a:r>
        </a:p>
      </dsp:txBody>
      <dsp:txXfrm rot="5400000">
        <a:off x="2094120" y="538479"/>
        <a:ext cx="1946173" cy="1615440"/>
      </dsp:txXfrm>
    </dsp:sp>
    <dsp:sp modelId="{5E91689C-0B62-4864-AEEC-F0F00DF59C65}">
      <dsp:nvSpPr>
        <dsp:cNvPr id="0" name=""/>
        <dsp:cNvSpPr/>
      </dsp:nvSpPr>
      <dsp:spPr>
        <a:xfrm rot="16200000">
          <a:off x="3813143" y="373113"/>
          <a:ext cx="2692400" cy="1946173"/>
        </a:xfrm>
        <a:prstGeom prst="flowChartManualOperation">
          <a:avLst/>
        </a:prstGeom>
        <a:solidFill>
          <a:schemeClr val="accent2">
            <a:hueOff val="1965028"/>
            <a:satOff val="9017"/>
            <a:lumOff val="1294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0" tIns="0" rIns="89049" bIns="0" numCol="1" spcCol="1270" anchor="t" anchorCtr="0">
          <a:noAutofit/>
        </a:bodyPr>
        <a:lstStyle/>
        <a:p>
          <a:pPr marL="0" lvl="0" indent="0" algn="l" defTabSz="622300">
            <a:lnSpc>
              <a:spcPct val="90000"/>
            </a:lnSpc>
            <a:spcBef>
              <a:spcPct val="0"/>
            </a:spcBef>
            <a:spcAft>
              <a:spcPct val="35000"/>
            </a:spcAft>
            <a:buNone/>
          </a:pPr>
          <a:r>
            <a:rPr lang="en-US" sz="1400" kern="1200" dirty="0"/>
            <a:t>Field Programmable Gate Array</a:t>
          </a:r>
        </a:p>
        <a:p>
          <a:pPr marL="57150" lvl="1" indent="-57150" algn="l" defTabSz="488950">
            <a:lnSpc>
              <a:spcPct val="90000"/>
            </a:lnSpc>
            <a:spcBef>
              <a:spcPct val="0"/>
            </a:spcBef>
            <a:spcAft>
              <a:spcPct val="15000"/>
            </a:spcAft>
            <a:buChar char="•"/>
          </a:pPr>
          <a:r>
            <a:rPr lang="en-US" sz="1100" kern="1200" dirty="0"/>
            <a:t>Reconfigurable chips to do a specific task – using programmable logic blocks</a:t>
          </a:r>
        </a:p>
        <a:p>
          <a:pPr marL="57150" lvl="1" indent="-57150" algn="l" defTabSz="488950">
            <a:lnSpc>
              <a:spcPct val="90000"/>
            </a:lnSpc>
            <a:spcBef>
              <a:spcPct val="0"/>
            </a:spcBef>
            <a:spcAft>
              <a:spcPct val="15000"/>
            </a:spcAft>
            <a:buChar char="•"/>
          </a:pPr>
          <a:r>
            <a:rPr lang="en-US" sz="1100" kern="1200" dirty="0"/>
            <a:t>Useful in IoT/Edge scenarios</a:t>
          </a:r>
        </a:p>
      </dsp:txBody>
      <dsp:txXfrm rot="5400000">
        <a:off x="4186257" y="538479"/>
        <a:ext cx="1946173" cy="1615440"/>
      </dsp:txXfrm>
    </dsp:sp>
    <dsp:sp modelId="{D92B4BBC-CA67-4077-B8EB-A36AC6C97223}">
      <dsp:nvSpPr>
        <dsp:cNvPr id="0" name=""/>
        <dsp:cNvSpPr/>
      </dsp:nvSpPr>
      <dsp:spPr>
        <a:xfrm rot="16200000">
          <a:off x="5905279" y="373113"/>
          <a:ext cx="2692400" cy="1946173"/>
        </a:xfrm>
        <a:prstGeom prst="flowChartManualOperation">
          <a:avLst/>
        </a:prstGeom>
        <a:solidFill>
          <a:schemeClr val="accent2">
            <a:hueOff val="2947542"/>
            <a:satOff val="13526"/>
            <a:lumOff val="1941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0" tIns="0" rIns="89049" bIns="0" numCol="1" spcCol="1270" anchor="t" anchorCtr="0">
          <a:noAutofit/>
        </a:bodyPr>
        <a:lstStyle/>
        <a:p>
          <a:pPr marL="0" lvl="0" indent="0" algn="l" defTabSz="622300">
            <a:lnSpc>
              <a:spcPct val="90000"/>
            </a:lnSpc>
            <a:spcBef>
              <a:spcPct val="0"/>
            </a:spcBef>
            <a:spcAft>
              <a:spcPct val="35000"/>
            </a:spcAft>
            <a:buNone/>
          </a:pPr>
          <a:r>
            <a:rPr lang="en-US" sz="1400" kern="1200" dirty="0"/>
            <a:t>Tensor Processing Unit</a:t>
          </a:r>
        </a:p>
        <a:p>
          <a:pPr marL="57150" lvl="1" indent="-57150" algn="l" defTabSz="488950">
            <a:lnSpc>
              <a:spcPct val="90000"/>
            </a:lnSpc>
            <a:spcBef>
              <a:spcPct val="0"/>
            </a:spcBef>
            <a:spcAft>
              <a:spcPct val="15000"/>
            </a:spcAft>
            <a:buChar char="•"/>
          </a:pPr>
          <a:r>
            <a:rPr lang="en-US" sz="1100" kern="1200" dirty="0"/>
            <a:t>Developed by Google (especially for use in TensorFlow). </a:t>
          </a:r>
        </a:p>
        <a:p>
          <a:pPr marL="57150" lvl="1" indent="-57150" algn="l" defTabSz="488950">
            <a:lnSpc>
              <a:spcPct val="90000"/>
            </a:lnSpc>
            <a:spcBef>
              <a:spcPct val="0"/>
            </a:spcBef>
            <a:spcAft>
              <a:spcPct val="15000"/>
            </a:spcAft>
            <a:buChar char="•"/>
          </a:pPr>
          <a:r>
            <a:rPr lang="en-US" sz="1100" kern="1200" dirty="0"/>
            <a:t>Proprietary, but can be used on GCP</a:t>
          </a:r>
        </a:p>
        <a:p>
          <a:pPr marL="57150" lvl="1" indent="-57150" algn="l" defTabSz="488950">
            <a:lnSpc>
              <a:spcPct val="90000"/>
            </a:lnSpc>
            <a:spcBef>
              <a:spcPct val="0"/>
            </a:spcBef>
            <a:spcAft>
              <a:spcPct val="15000"/>
            </a:spcAft>
            <a:buChar char="•"/>
          </a:pPr>
          <a:r>
            <a:rPr lang="en-US" sz="1100" kern="1200" dirty="0"/>
            <a:t>High volume, low precision (8-bit)</a:t>
          </a:r>
        </a:p>
      </dsp:txBody>
      <dsp:txXfrm rot="5400000">
        <a:off x="6278393" y="538479"/>
        <a:ext cx="1946173" cy="1615440"/>
      </dsp:txXfrm>
    </dsp:sp>
  </dsp:spTree>
</dsp:drawing>
</file>

<file path=ppt/diagrams/layout1.xml><?xml version="1.0" encoding="utf-8"?>
<dgm:layoutDef xmlns:dgm="http://schemas.openxmlformats.org/drawingml/2006/diagram" xmlns:a="http://schemas.openxmlformats.org/drawingml/2006/main" uniqueId="urn:microsoft.com/office/officeart/2008/layout/BendingPictureCaptionList">
  <dgm:title val=""/>
  <dgm:desc val=""/>
  <dgm:catLst>
    <dgm:cat type="picture" pri="9000"/>
    <dgm:cat type="pictureconvert" pri="90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w" fact="1.11"/>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
        </dgm:alg>
        <dgm:shape xmlns:r="http://schemas.openxmlformats.org/officeDocument/2006/relationships" r:blip="">
          <dgm:adjLst/>
        </dgm:shape>
        <dgm:choose name="Name4">
          <dgm:if name="Name5" func="var" arg="dir" op="equ" val="norm">
            <dgm:constrLst>
              <dgm:constr type="l" for="ch" forName="rect1" refType="w" fact="0"/>
              <dgm:constr type="t" for="ch" forName="rect1" refType="h" fact="0"/>
              <dgm:constr type="w" for="ch" forName="rect1" refType="w"/>
              <dgm:constr type="h" for="ch" forName="rect1" refType="h" fact="0.8"/>
              <dgm:constr type="l" for="ch" forName="wedgeRectCallout1" refType="w" fact="0.09"/>
              <dgm:constr type="t" for="ch" forName="wedgeRectCallout1" refType="h" fact="0.72"/>
              <dgm:constr type="w" for="ch" forName="wedgeRectCallout1" refType="w" fact="0.89"/>
              <dgm:constr type="h" for="ch" forName="wedgeRectCallout1" refType="h" fact="0.28"/>
            </dgm:constrLst>
          </dgm:if>
          <dgm:else name="Name6">
            <dgm:constrLst>
              <dgm:constr type="l" for="ch" forName="rect1" refType="w" fact="0"/>
              <dgm:constr type="t" for="ch" forName="rect1" refType="h" fact="0"/>
              <dgm:constr type="w" for="ch" forName="rect1" refType="w"/>
              <dgm:constr type="h" for="ch" forName="rect1" refType="h" fact="0.8"/>
              <dgm:constr type="l" for="ch" forName="wedgeRectCallout1" refType="w" fact="0.02"/>
              <dgm:constr type="t" for="ch" forName="wedgeRectCallout1" refType="h" fact="0.72"/>
              <dgm:constr type="w" for="ch" forName="wedgeRectCallout1" refType="w" fact="0.89"/>
              <dgm:constr type="h" for="ch" forName="wedgeRectCallout1" refType="h" fact="0.28"/>
            </dgm:constrLst>
          </dgm:else>
        </dgm:choose>
        <dgm:layoutNode name="rect1" styleLbl="bgImgPlace1">
          <dgm:alg type="sp"/>
          <dgm:shape xmlns:r="http://schemas.openxmlformats.org/officeDocument/2006/relationships" type="rect" r:blip="" blipPhldr="1">
            <dgm:adjLst/>
          </dgm:shape>
          <dgm:presOf/>
        </dgm:layoutNode>
        <dgm:layoutNode name="wedgeRectCallout1" styleLbl="node1">
          <dgm:varLst>
            <dgm:bulletEnabled val="1"/>
          </dgm:varLst>
          <dgm:alg type="tx"/>
          <dgm:choose name="Name7">
            <dgm:if name="Name8" func="var" arg="dir" op="equ" val="norm">
              <dgm:shape xmlns:r="http://schemas.openxmlformats.org/officeDocument/2006/relationships" type="wedgeRectCallout" r:blip="">
                <dgm:adjLst>
                  <dgm:adj idx="1" val="0.2025"/>
                  <dgm:adj idx="2" val="-0.607"/>
                </dgm:adjLst>
              </dgm:shape>
            </dgm:if>
            <dgm:else name="Name9">
              <dgm:shape xmlns:r="http://schemas.openxmlformats.org/officeDocument/2006/relationships" type="wedgeRectCallout" r:blip="">
                <dgm:adjLst>
                  <dgm:adj idx="1" val="-0.2025"/>
                  <dgm:adj idx="2" val="-0.607"/>
                </dgm:adjLst>
              </dgm:shape>
            </dgm:else>
          </dgm:choos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a3c89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a3c89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a3c898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a3c898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c6fa3c898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c6fa3c898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err="1"/>
              <a:t>cgroups</a:t>
            </a:r>
            <a:r>
              <a:rPr lang="en-US" dirty="0"/>
              <a:t> – control groups</a:t>
            </a:r>
          </a:p>
          <a:p>
            <a:r>
              <a:rPr lang="en-US" dirty="0" err="1"/>
              <a:t>SELinux</a:t>
            </a:r>
            <a:r>
              <a:rPr lang="en-US" dirty="0"/>
              <a:t> – Security Enhances Linux</a:t>
            </a:r>
          </a:p>
        </p:txBody>
      </p:sp>
    </p:spTree>
    <p:extLst>
      <p:ext uri="{BB962C8B-B14F-4D97-AF65-F5344CB8AC3E}">
        <p14:creationId xmlns:p14="http://schemas.microsoft.com/office/powerpoint/2010/main" val="39770247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372218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935044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cxnSp>
        <p:nvCxnSpPr>
          <p:cNvPr id="10" name="Google Shape;10;p2"/>
          <p:cNvCxnSpPr/>
          <p:nvPr/>
        </p:nvCxnSpPr>
        <p:spPr>
          <a:xfrm>
            <a:off x="2477724" y="415650"/>
            <a:ext cx="6244200" cy="0"/>
          </a:xfrm>
          <a:prstGeom prst="straightConnector1">
            <a:avLst/>
          </a:prstGeom>
          <a:noFill/>
          <a:ln w="38100" cap="flat" cmpd="sng">
            <a:solidFill>
              <a:schemeClr val="lt1"/>
            </a:solidFill>
            <a:prstDash val="solid"/>
            <a:round/>
            <a:headEnd type="none" w="sm" len="sm"/>
            <a:tailEnd type="none" w="sm" len="sm"/>
          </a:ln>
        </p:spPr>
      </p:cxnSp>
      <p:cxnSp>
        <p:nvCxnSpPr>
          <p:cNvPr id="11" name="Google Shape;11;p2"/>
          <p:cNvCxnSpPr/>
          <p:nvPr/>
        </p:nvCxnSpPr>
        <p:spPr>
          <a:xfrm>
            <a:off x="2477724" y="4740000"/>
            <a:ext cx="6244200" cy="0"/>
          </a:xfrm>
          <a:prstGeom prst="straightConnector1">
            <a:avLst/>
          </a:prstGeom>
          <a:noFill/>
          <a:ln w="19050" cap="flat" cmpd="sng">
            <a:solidFill>
              <a:schemeClr val="lt1"/>
            </a:solidFill>
            <a:prstDash val="solid"/>
            <a:round/>
            <a:headEnd type="none" w="sm" len="sm"/>
            <a:tailEnd type="none" w="sm" len="sm"/>
          </a:ln>
        </p:spPr>
      </p:cxnSp>
      <p:cxnSp>
        <p:nvCxnSpPr>
          <p:cNvPr id="12" name="Google Shape;12;p2"/>
          <p:cNvCxnSpPr/>
          <p:nvPr/>
        </p:nvCxnSpPr>
        <p:spPr>
          <a:xfrm>
            <a:off x="425198" y="415650"/>
            <a:ext cx="183300" cy="0"/>
          </a:xfrm>
          <a:prstGeom prst="straightConnector1">
            <a:avLst/>
          </a:prstGeom>
          <a:noFill/>
          <a:ln w="19050" cap="flat" cmpd="sng">
            <a:solidFill>
              <a:schemeClr val="lt1"/>
            </a:solidFill>
            <a:prstDash val="solid"/>
            <a:round/>
            <a:headEnd type="none" w="sm" len="sm"/>
            <a:tailEnd type="none" w="sm" len="sm"/>
          </a:ln>
        </p:spPr>
      </p:cxnSp>
      <p:sp>
        <p:nvSpPr>
          <p:cNvPr id="13" name="Google Shape;13;p2"/>
          <p:cNvSpPr txBox="1">
            <a:spLocks noGrp="1"/>
          </p:cNvSpPr>
          <p:nvPr>
            <p:ph type="ctrTitle"/>
          </p:nvPr>
        </p:nvSpPr>
        <p:spPr>
          <a:xfrm>
            <a:off x="2371725" y="630225"/>
            <a:ext cx="6331500" cy="1542000"/>
          </a:xfrm>
          <a:prstGeom prst="rect">
            <a:avLst/>
          </a:prstGeom>
        </p:spPr>
        <p:txBody>
          <a:bodyPr spcFirstLastPara="1" wrap="square" lIns="91425" tIns="91425" rIns="91425" bIns="91425" anchor="t" anchorCtr="0"/>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r>
              <a:rPr lang="en-US"/>
              <a:t>Click to edit Master title style</a:t>
            </a:r>
            <a:endParaRPr/>
          </a:p>
        </p:txBody>
      </p:sp>
      <p:sp>
        <p:nvSpPr>
          <p:cNvPr id="14" name="Google Shape;14;p2"/>
          <p:cNvSpPr txBox="1">
            <a:spLocks noGrp="1"/>
          </p:cNvSpPr>
          <p:nvPr>
            <p:ph type="subTitle" idx="1"/>
          </p:nvPr>
        </p:nvSpPr>
        <p:spPr>
          <a:xfrm>
            <a:off x="2390267" y="3238450"/>
            <a:ext cx="6331500" cy="1241700"/>
          </a:xfrm>
          <a:prstGeom prst="rect">
            <a:avLst/>
          </a:prstGeom>
        </p:spPr>
        <p:txBody>
          <a:bodyPr spcFirstLastPara="1" wrap="square" lIns="91425" tIns="91425" rIns="91425" bIns="91425" anchor="b" anchorCtr="0"/>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a:r>
              <a:rPr lang="en-US"/>
              <a:t>Click to edit Master subtitle style</a:t>
            </a:r>
            <a:endParaRPr/>
          </a:p>
        </p:txBody>
      </p:sp>
      <p:sp>
        <p:nvSpPr>
          <p:cNvPr id="15" name="Google Shape;15;p2"/>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Blank with Sub Header">
    <p:spTree>
      <p:nvGrpSpPr>
        <p:cNvPr id="1" name=""/>
        <p:cNvGrpSpPr/>
        <p:nvPr/>
      </p:nvGrpSpPr>
      <p:grpSpPr>
        <a:xfrm>
          <a:off x="0" y="0"/>
          <a:ext cx="0" cy="0"/>
          <a:chOff x="0" y="0"/>
          <a:chExt cx="0" cy="0"/>
        </a:xfrm>
      </p:grpSpPr>
      <p:sp>
        <p:nvSpPr>
          <p:cNvPr id="18" name="Title 1"/>
          <p:cNvSpPr>
            <a:spLocks noGrp="1"/>
          </p:cNvSpPr>
          <p:nvPr>
            <p:ph type="title" hasCustomPrompt="1"/>
          </p:nvPr>
        </p:nvSpPr>
        <p:spPr>
          <a:xfrm>
            <a:off x="254524" y="323412"/>
            <a:ext cx="8625525" cy="687611"/>
          </a:xfrm>
        </p:spPr>
        <p:txBody>
          <a:bodyPr>
            <a:normAutofit/>
          </a:bodyPr>
          <a:lstStyle>
            <a:lvl1pPr algn="ctr">
              <a:defRPr sz="3000" b="1" i="0" baseline="0">
                <a:solidFill>
                  <a:schemeClr val="bg1"/>
                </a:solidFill>
              </a:defRPr>
            </a:lvl1pPr>
          </a:lstStyle>
          <a:p>
            <a:r>
              <a:rPr lang="en-US" dirty="0"/>
              <a:t>SECTION HEADER EXAMPLE</a:t>
            </a:r>
          </a:p>
        </p:txBody>
      </p:sp>
      <p:sp>
        <p:nvSpPr>
          <p:cNvPr id="26" name="Text Placeholder 2"/>
          <p:cNvSpPr>
            <a:spLocks noGrp="1"/>
          </p:cNvSpPr>
          <p:nvPr>
            <p:ph type="body" idx="13" hasCustomPrompt="1"/>
          </p:nvPr>
        </p:nvSpPr>
        <p:spPr>
          <a:xfrm>
            <a:off x="254524" y="891572"/>
            <a:ext cx="8625525" cy="452277"/>
          </a:xfrm>
        </p:spPr>
        <p:txBody>
          <a:bodyPr>
            <a:normAutofit/>
          </a:bodyPr>
          <a:lstStyle>
            <a:lvl1pPr marL="0" indent="0" algn="ctr">
              <a:buNone/>
              <a:defRPr sz="1650" baseline="0">
                <a:solidFill>
                  <a:schemeClr val="bg2"/>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Subhead example for mockup purposes</a:t>
            </a:r>
          </a:p>
        </p:txBody>
      </p:sp>
    </p:spTree>
    <p:extLst>
      <p:ext uri="{BB962C8B-B14F-4D97-AF65-F5344CB8AC3E}">
        <p14:creationId xmlns:p14="http://schemas.microsoft.com/office/powerpoint/2010/main" val="15240509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6E4C81-F98B-473D-A04F-24007861EAFC}"/>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7813D8EB-9D40-4C7B-A4F0-F3DCDACEA619}"/>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20563031-B94B-4C6F-96EA-DAC70043706A}"/>
              </a:ext>
            </a:extLst>
          </p:cNvPr>
          <p:cNvSpPr>
            <a:spLocks noGrp="1"/>
          </p:cNvSpPr>
          <p:nvPr>
            <p:ph type="dt" sz="half" idx="10"/>
          </p:nvPr>
        </p:nvSpPr>
        <p:spPr/>
        <p:txBody>
          <a:bodyPr/>
          <a:lstStyle/>
          <a:p>
            <a:fld id="{87950F05-B238-485F-9270-439B6F809B6A}" type="datetimeFigureOut">
              <a:rPr lang="en-US" smtClean="0"/>
              <a:t>11/14/2019</a:t>
            </a:fld>
            <a:endParaRPr lang="en-US"/>
          </a:p>
        </p:txBody>
      </p:sp>
      <p:sp>
        <p:nvSpPr>
          <p:cNvPr id="5" name="Footer Placeholder 4">
            <a:extLst>
              <a:ext uri="{FF2B5EF4-FFF2-40B4-BE49-F238E27FC236}">
                <a16:creationId xmlns:a16="http://schemas.microsoft.com/office/drawing/2014/main" id="{81C550B4-10A6-4643-B3D8-59DA616AA04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BDD268-0DEB-4438-8F74-DA243996AEAC}"/>
              </a:ext>
            </a:extLst>
          </p:cNvPr>
          <p:cNvSpPr>
            <a:spLocks noGrp="1"/>
          </p:cNvSpPr>
          <p:nvPr>
            <p:ph type="sldNum" sz="quarter" idx="12"/>
          </p:nvPr>
        </p:nvSpPr>
        <p:spPr/>
        <p:txBody>
          <a:bodyPr/>
          <a:lstStyle/>
          <a:p>
            <a:fld id="{10214B6E-649C-4848-8770-6A09EDC4C2D5}" type="slidenum">
              <a:rPr lang="en-US" smtClean="0"/>
              <a:t>‹#›</a:t>
            </a:fld>
            <a:endParaRPr lang="en-US"/>
          </a:p>
        </p:txBody>
      </p:sp>
    </p:spTree>
    <p:extLst>
      <p:ext uri="{BB962C8B-B14F-4D97-AF65-F5344CB8AC3E}">
        <p14:creationId xmlns:p14="http://schemas.microsoft.com/office/powerpoint/2010/main" val="33519205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516A77-5CE0-4A4B-A77D-780F7F7C2B2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26DCCC7-74A7-4ED9-86B9-DC9CE0C22CD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BCAE476-CA7D-430C-83B6-9636E9301067}"/>
              </a:ext>
            </a:extLst>
          </p:cNvPr>
          <p:cNvSpPr>
            <a:spLocks noGrp="1"/>
          </p:cNvSpPr>
          <p:nvPr>
            <p:ph type="dt" sz="half" idx="10"/>
          </p:nvPr>
        </p:nvSpPr>
        <p:spPr/>
        <p:txBody>
          <a:bodyPr/>
          <a:lstStyle/>
          <a:p>
            <a:fld id="{87950F05-B238-485F-9270-439B6F809B6A}" type="datetimeFigureOut">
              <a:rPr lang="en-US" smtClean="0"/>
              <a:t>11/14/2019</a:t>
            </a:fld>
            <a:endParaRPr lang="en-US"/>
          </a:p>
        </p:txBody>
      </p:sp>
      <p:sp>
        <p:nvSpPr>
          <p:cNvPr id="5" name="Footer Placeholder 4">
            <a:extLst>
              <a:ext uri="{FF2B5EF4-FFF2-40B4-BE49-F238E27FC236}">
                <a16:creationId xmlns:a16="http://schemas.microsoft.com/office/drawing/2014/main" id="{607D5CE1-114F-4E46-94B3-18538B55803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6CF2FF8-0634-42CF-900D-1CC325AB9102}"/>
              </a:ext>
            </a:extLst>
          </p:cNvPr>
          <p:cNvSpPr>
            <a:spLocks noGrp="1"/>
          </p:cNvSpPr>
          <p:nvPr>
            <p:ph type="sldNum" sz="quarter" idx="12"/>
          </p:nvPr>
        </p:nvSpPr>
        <p:spPr/>
        <p:txBody>
          <a:bodyPr/>
          <a:lstStyle/>
          <a:p>
            <a:fld id="{10214B6E-649C-4848-8770-6A09EDC4C2D5}" type="slidenum">
              <a:rPr lang="en-US" smtClean="0"/>
              <a:t>‹#›</a:t>
            </a:fld>
            <a:endParaRPr lang="en-US"/>
          </a:p>
        </p:txBody>
      </p:sp>
    </p:spTree>
    <p:extLst>
      <p:ext uri="{BB962C8B-B14F-4D97-AF65-F5344CB8AC3E}">
        <p14:creationId xmlns:p14="http://schemas.microsoft.com/office/powerpoint/2010/main" val="348515509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24DB12-783B-4894-9704-14CF2629FEE8}"/>
              </a:ext>
            </a:extLst>
          </p:cNvPr>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6ABBAB6D-883D-4541-A310-B2768D543B70}"/>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22F61A-6F65-41EE-A319-377D3C6B55A8}"/>
              </a:ext>
            </a:extLst>
          </p:cNvPr>
          <p:cNvSpPr>
            <a:spLocks noGrp="1"/>
          </p:cNvSpPr>
          <p:nvPr>
            <p:ph type="dt" sz="half" idx="10"/>
          </p:nvPr>
        </p:nvSpPr>
        <p:spPr/>
        <p:txBody>
          <a:bodyPr/>
          <a:lstStyle/>
          <a:p>
            <a:fld id="{87950F05-B238-485F-9270-439B6F809B6A}" type="datetimeFigureOut">
              <a:rPr lang="en-US" smtClean="0"/>
              <a:t>11/14/2019</a:t>
            </a:fld>
            <a:endParaRPr lang="en-US"/>
          </a:p>
        </p:txBody>
      </p:sp>
      <p:sp>
        <p:nvSpPr>
          <p:cNvPr id="5" name="Footer Placeholder 4">
            <a:extLst>
              <a:ext uri="{FF2B5EF4-FFF2-40B4-BE49-F238E27FC236}">
                <a16:creationId xmlns:a16="http://schemas.microsoft.com/office/drawing/2014/main" id="{2111D17D-54BB-4436-B660-B837EE53A29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3303339-3AA8-49A8-8292-991E8884A68C}"/>
              </a:ext>
            </a:extLst>
          </p:cNvPr>
          <p:cNvSpPr>
            <a:spLocks noGrp="1"/>
          </p:cNvSpPr>
          <p:nvPr>
            <p:ph type="sldNum" sz="quarter" idx="12"/>
          </p:nvPr>
        </p:nvSpPr>
        <p:spPr/>
        <p:txBody>
          <a:bodyPr/>
          <a:lstStyle/>
          <a:p>
            <a:fld id="{10214B6E-649C-4848-8770-6A09EDC4C2D5}" type="slidenum">
              <a:rPr lang="en-US" smtClean="0"/>
              <a:t>‹#›</a:t>
            </a:fld>
            <a:endParaRPr lang="en-US"/>
          </a:p>
        </p:txBody>
      </p:sp>
    </p:spTree>
    <p:extLst>
      <p:ext uri="{BB962C8B-B14F-4D97-AF65-F5344CB8AC3E}">
        <p14:creationId xmlns:p14="http://schemas.microsoft.com/office/powerpoint/2010/main" val="20469696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9D03F8-2DD7-48E1-8A5D-D3F87FE4B29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A466D30-65D1-4539-84E7-4C420C706211}"/>
              </a:ext>
            </a:extLst>
          </p:cNvPr>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027B8DB-0CF8-4B50-A5E1-3386032CA006}"/>
              </a:ext>
            </a:extLst>
          </p:cNvPr>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E99B4A1-E69D-4A47-AB22-7C07DFC30AAE}"/>
              </a:ext>
            </a:extLst>
          </p:cNvPr>
          <p:cNvSpPr>
            <a:spLocks noGrp="1"/>
          </p:cNvSpPr>
          <p:nvPr>
            <p:ph type="dt" sz="half" idx="10"/>
          </p:nvPr>
        </p:nvSpPr>
        <p:spPr/>
        <p:txBody>
          <a:bodyPr/>
          <a:lstStyle/>
          <a:p>
            <a:fld id="{87950F05-B238-485F-9270-439B6F809B6A}" type="datetimeFigureOut">
              <a:rPr lang="en-US" smtClean="0"/>
              <a:t>11/14/2019</a:t>
            </a:fld>
            <a:endParaRPr lang="en-US"/>
          </a:p>
        </p:txBody>
      </p:sp>
      <p:sp>
        <p:nvSpPr>
          <p:cNvPr id="6" name="Footer Placeholder 5">
            <a:extLst>
              <a:ext uri="{FF2B5EF4-FFF2-40B4-BE49-F238E27FC236}">
                <a16:creationId xmlns:a16="http://schemas.microsoft.com/office/drawing/2014/main" id="{0DFB383A-006C-4B35-A03D-2A806DA52E4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670AF6A-1C40-4402-A06E-70A2A5CA9625}"/>
              </a:ext>
            </a:extLst>
          </p:cNvPr>
          <p:cNvSpPr>
            <a:spLocks noGrp="1"/>
          </p:cNvSpPr>
          <p:nvPr>
            <p:ph type="sldNum" sz="quarter" idx="12"/>
          </p:nvPr>
        </p:nvSpPr>
        <p:spPr/>
        <p:txBody>
          <a:bodyPr/>
          <a:lstStyle/>
          <a:p>
            <a:fld id="{10214B6E-649C-4848-8770-6A09EDC4C2D5}" type="slidenum">
              <a:rPr lang="en-US" smtClean="0"/>
              <a:t>‹#›</a:t>
            </a:fld>
            <a:endParaRPr lang="en-US"/>
          </a:p>
        </p:txBody>
      </p:sp>
    </p:spTree>
    <p:extLst>
      <p:ext uri="{BB962C8B-B14F-4D97-AF65-F5344CB8AC3E}">
        <p14:creationId xmlns:p14="http://schemas.microsoft.com/office/powerpoint/2010/main" val="69926575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117F72-5DBC-4CD7-AA95-AB2572084C09}"/>
              </a:ext>
            </a:extLst>
          </p:cNvPr>
          <p:cNvSpPr>
            <a:spLocks noGrp="1"/>
          </p:cNvSpPr>
          <p:nvPr>
            <p:ph type="title"/>
          </p:nvPr>
        </p:nvSpPr>
        <p:spPr>
          <a:xfrm>
            <a:off x="629841" y="273844"/>
            <a:ext cx="7886700" cy="994172"/>
          </a:xfrm>
        </p:spPr>
        <p:txBody>
          <a:bodyPr/>
          <a:lstStyle/>
          <a:p>
            <a:r>
              <a:rPr lang="en-US"/>
              <a:t>Click to edit Master title style</a:t>
            </a:r>
          </a:p>
        </p:txBody>
      </p:sp>
      <p:sp>
        <p:nvSpPr>
          <p:cNvPr id="3" name="Text Placeholder 2">
            <a:extLst>
              <a:ext uri="{FF2B5EF4-FFF2-40B4-BE49-F238E27FC236}">
                <a16:creationId xmlns:a16="http://schemas.microsoft.com/office/drawing/2014/main" id="{0D3546C6-BFD5-4502-BFF0-03A5488B8F7D}"/>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E85F3547-E024-49A5-A5DB-A5B998339629}"/>
              </a:ext>
            </a:extLst>
          </p:cNvPr>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DD0AADA-B8FE-430F-8FC4-D5E25903557E}"/>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58185B3E-11DB-415E-BB2C-267DD6304A4D}"/>
              </a:ext>
            </a:extLst>
          </p:cNvPr>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B8066BA-4D7F-48D5-A6F5-A4BD11CD4255}"/>
              </a:ext>
            </a:extLst>
          </p:cNvPr>
          <p:cNvSpPr>
            <a:spLocks noGrp="1"/>
          </p:cNvSpPr>
          <p:nvPr>
            <p:ph type="dt" sz="half" idx="10"/>
          </p:nvPr>
        </p:nvSpPr>
        <p:spPr/>
        <p:txBody>
          <a:bodyPr/>
          <a:lstStyle/>
          <a:p>
            <a:fld id="{87950F05-B238-485F-9270-439B6F809B6A}" type="datetimeFigureOut">
              <a:rPr lang="en-US" smtClean="0"/>
              <a:t>11/14/2019</a:t>
            </a:fld>
            <a:endParaRPr lang="en-US"/>
          </a:p>
        </p:txBody>
      </p:sp>
      <p:sp>
        <p:nvSpPr>
          <p:cNvPr id="8" name="Footer Placeholder 7">
            <a:extLst>
              <a:ext uri="{FF2B5EF4-FFF2-40B4-BE49-F238E27FC236}">
                <a16:creationId xmlns:a16="http://schemas.microsoft.com/office/drawing/2014/main" id="{36E81814-9A9A-4EBB-8931-D96D63AE39B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C15ECCC-A2B5-4A5B-BDBF-4098F010D808}"/>
              </a:ext>
            </a:extLst>
          </p:cNvPr>
          <p:cNvSpPr>
            <a:spLocks noGrp="1"/>
          </p:cNvSpPr>
          <p:nvPr>
            <p:ph type="sldNum" sz="quarter" idx="12"/>
          </p:nvPr>
        </p:nvSpPr>
        <p:spPr/>
        <p:txBody>
          <a:bodyPr/>
          <a:lstStyle/>
          <a:p>
            <a:fld id="{10214B6E-649C-4848-8770-6A09EDC4C2D5}" type="slidenum">
              <a:rPr lang="en-US" smtClean="0"/>
              <a:t>‹#›</a:t>
            </a:fld>
            <a:endParaRPr lang="en-US"/>
          </a:p>
        </p:txBody>
      </p:sp>
    </p:spTree>
    <p:extLst>
      <p:ext uri="{BB962C8B-B14F-4D97-AF65-F5344CB8AC3E}">
        <p14:creationId xmlns:p14="http://schemas.microsoft.com/office/powerpoint/2010/main" val="303782455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7F4210-C6A0-4E5E-A681-50099D86429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07510B4-6102-4F7D-AB39-E319776603DD}"/>
              </a:ext>
            </a:extLst>
          </p:cNvPr>
          <p:cNvSpPr>
            <a:spLocks noGrp="1"/>
          </p:cNvSpPr>
          <p:nvPr>
            <p:ph type="dt" sz="half" idx="10"/>
          </p:nvPr>
        </p:nvSpPr>
        <p:spPr/>
        <p:txBody>
          <a:bodyPr/>
          <a:lstStyle/>
          <a:p>
            <a:fld id="{87950F05-B238-485F-9270-439B6F809B6A}" type="datetimeFigureOut">
              <a:rPr lang="en-US" smtClean="0"/>
              <a:t>11/14/2019</a:t>
            </a:fld>
            <a:endParaRPr lang="en-US"/>
          </a:p>
        </p:txBody>
      </p:sp>
      <p:sp>
        <p:nvSpPr>
          <p:cNvPr id="4" name="Footer Placeholder 3">
            <a:extLst>
              <a:ext uri="{FF2B5EF4-FFF2-40B4-BE49-F238E27FC236}">
                <a16:creationId xmlns:a16="http://schemas.microsoft.com/office/drawing/2014/main" id="{E340AFE6-83E4-4AA4-8BCC-635F60121CE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D99B07B-BA45-4889-A20E-536BB5DA67A7}"/>
              </a:ext>
            </a:extLst>
          </p:cNvPr>
          <p:cNvSpPr>
            <a:spLocks noGrp="1"/>
          </p:cNvSpPr>
          <p:nvPr>
            <p:ph type="sldNum" sz="quarter" idx="12"/>
          </p:nvPr>
        </p:nvSpPr>
        <p:spPr/>
        <p:txBody>
          <a:bodyPr/>
          <a:lstStyle/>
          <a:p>
            <a:fld id="{10214B6E-649C-4848-8770-6A09EDC4C2D5}" type="slidenum">
              <a:rPr lang="en-US" smtClean="0"/>
              <a:t>‹#›</a:t>
            </a:fld>
            <a:endParaRPr lang="en-US"/>
          </a:p>
        </p:txBody>
      </p:sp>
    </p:spTree>
    <p:extLst>
      <p:ext uri="{BB962C8B-B14F-4D97-AF65-F5344CB8AC3E}">
        <p14:creationId xmlns:p14="http://schemas.microsoft.com/office/powerpoint/2010/main" val="351822767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0F0731A-0848-43AE-A273-8F766A41E320}"/>
              </a:ext>
            </a:extLst>
          </p:cNvPr>
          <p:cNvSpPr>
            <a:spLocks noGrp="1"/>
          </p:cNvSpPr>
          <p:nvPr>
            <p:ph type="dt" sz="half" idx="10"/>
          </p:nvPr>
        </p:nvSpPr>
        <p:spPr/>
        <p:txBody>
          <a:bodyPr/>
          <a:lstStyle/>
          <a:p>
            <a:fld id="{87950F05-B238-485F-9270-439B6F809B6A}" type="datetimeFigureOut">
              <a:rPr lang="en-US" smtClean="0"/>
              <a:t>11/14/2019</a:t>
            </a:fld>
            <a:endParaRPr lang="en-US"/>
          </a:p>
        </p:txBody>
      </p:sp>
      <p:sp>
        <p:nvSpPr>
          <p:cNvPr id="3" name="Footer Placeholder 2">
            <a:extLst>
              <a:ext uri="{FF2B5EF4-FFF2-40B4-BE49-F238E27FC236}">
                <a16:creationId xmlns:a16="http://schemas.microsoft.com/office/drawing/2014/main" id="{8563DF34-1443-4B99-A74A-55A0025C2DD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B31EC6D-F6D4-4791-8D0D-1BD8AF1D8411}"/>
              </a:ext>
            </a:extLst>
          </p:cNvPr>
          <p:cNvSpPr>
            <a:spLocks noGrp="1"/>
          </p:cNvSpPr>
          <p:nvPr>
            <p:ph type="sldNum" sz="quarter" idx="12"/>
          </p:nvPr>
        </p:nvSpPr>
        <p:spPr/>
        <p:txBody>
          <a:bodyPr/>
          <a:lstStyle/>
          <a:p>
            <a:fld id="{10214B6E-649C-4848-8770-6A09EDC4C2D5}" type="slidenum">
              <a:rPr lang="en-US" smtClean="0"/>
              <a:t>‹#›</a:t>
            </a:fld>
            <a:endParaRPr lang="en-US"/>
          </a:p>
        </p:txBody>
      </p:sp>
    </p:spTree>
    <p:extLst>
      <p:ext uri="{BB962C8B-B14F-4D97-AF65-F5344CB8AC3E}">
        <p14:creationId xmlns:p14="http://schemas.microsoft.com/office/powerpoint/2010/main" val="256614037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759033-0134-4C7D-AD1C-B5A6E1660629}"/>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55AA4F8E-9CA9-4702-BAB0-C03089D9374B}"/>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BA67DDA-EBE3-477C-AFC9-4CE734EAD656}"/>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4F3EC731-02D6-480B-8BEE-0FDD2F561546}"/>
              </a:ext>
            </a:extLst>
          </p:cNvPr>
          <p:cNvSpPr>
            <a:spLocks noGrp="1"/>
          </p:cNvSpPr>
          <p:nvPr>
            <p:ph type="dt" sz="half" idx="10"/>
          </p:nvPr>
        </p:nvSpPr>
        <p:spPr/>
        <p:txBody>
          <a:bodyPr/>
          <a:lstStyle/>
          <a:p>
            <a:fld id="{87950F05-B238-485F-9270-439B6F809B6A}" type="datetimeFigureOut">
              <a:rPr lang="en-US" smtClean="0"/>
              <a:t>11/14/2019</a:t>
            </a:fld>
            <a:endParaRPr lang="en-US"/>
          </a:p>
        </p:txBody>
      </p:sp>
      <p:sp>
        <p:nvSpPr>
          <p:cNvPr id="6" name="Footer Placeholder 5">
            <a:extLst>
              <a:ext uri="{FF2B5EF4-FFF2-40B4-BE49-F238E27FC236}">
                <a16:creationId xmlns:a16="http://schemas.microsoft.com/office/drawing/2014/main" id="{3608159A-DA1B-4A9B-B0DE-631040D6FF8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73E51BD-5F61-49CA-B1C2-FB550903D425}"/>
              </a:ext>
            </a:extLst>
          </p:cNvPr>
          <p:cNvSpPr>
            <a:spLocks noGrp="1"/>
          </p:cNvSpPr>
          <p:nvPr>
            <p:ph type="sldNum" sz="quarter" idx="12"/>
          </p:nvPr>
        </p:nvSpPr>
        <p:spPr/>
        <p:txBody>
          <a:bodyPr/>
          <a:lstStyle/>
          <a:p>
            <a:fld id="{10214B6E-649C-4848-8770-6A09EDC4C2D5}" type="slidenum">
              <a:rPr lang="en-US" smtClean="0"/>
              <a:t>‹#›</a:t>
            </a:fld>
            <a:endParaRPr lang="en-US"/>
          </a:p>
        </p:txBody>
      </p:sp>
    </p:spTree>
    <p:extLst>
      <p:ext uri="{BB962C8B-B14F-4D97-AF65-F5344CB8AC3E}">
        <p14:creationId xmlns:p14="http://schemas.microsoft.com/office/powerpoint/2010/main" val="175678401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456252-BBBE-48A0-A777-299484568672}"/>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0EF6E3E1-B333-48E2-BA8B-39A7C3DE82C8}"/>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B24F246B-7DF6-46D4-9CCE-C96165F1736A}"/>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A7857085-F2A7-460F-A831-6BAA914A9BD6}"/>
              </a:ext>
            </a:extLst>
          </p:cNvPr>
          <p:cNvSpPr>
            <a:spLocks noGrp="1"/>
          </p:cNvSpPr>
          <p:nvPr>
            <p:ph type="dt" sz="half" idx="10"/>
          </p:nvPr>
        </p:nvSpPr>
        <p:spPr/>
        <p:txBody>
          <a:bodyPr/>
          <a:lstStyle/>
          <a:p>
            <a:fld id="{87950F05-B238-485F-9270-439B6F809B6A}" type="datetimeFigureOut">
              <a:rPr lang="en-US" smtClean="0"/>
              <a:t>11/14/2019</a:t>
            </a:fld>
            <a:endParaRPr lang="en-US"/>
          </a:p>
        </p:txBody>
      </p:sp>
      <p:sp>
        <p:nvSpPr>
          <p:cNvPr id="6" name="Footer Placeholder 5">
            <a:extLst>
              <a:ext uri="{FF2B5EF4-FFF2-40B4-BE49-F238E27FC236}">
                <a16:creationId xmlns:a16="http://schemas.microsoft.com/office/drawing/2014/main" id="{C98B3EF9-44DC-440D-BF7B-0CB03112A28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847AD19-934B-4692-9D3E-E09C671FE78E}"/>
              </a:ext>
            </a:extLst>
          </p:cNvPr>
          <p:cNvSpPr>
            <a:spLocks noGrp="1"/>
          </p:cNvSpPr>
          <p:nvPr>
            <p:ph type="sldNum" sz="quarter" idx="12"/>
          </p:nvPr>
        </p:nvSpPr>
        <p:spPr/>
        <p:txBody>
          <a:bodyPr/>
          <a:lstStyle/>
          <a:p>
            <a:fld id="{10214B6E-649C-4848-8770-6A09EDC4C2D5}" type="slidenum">
              <a:rPr lang="en-US" smtClean="0"/>
              <a:t>‹#›</a:t>
            </a:fld>
            <a:endParaRPr lang="en-US"/>
          </a:p>
        </p:txBody>
      </p:sp>
    </p:spTree>
    <p:extLst>
      <p:ext uri="{BB962C8B-B14F-4D97-AF65-F5344CB8AC3E}">
        <p14:creationId xmlns:p14="http://schemas.microsoft.com/office/powerpoint/2010/main" val="26180344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9"/>
        <p:cNvGrpSpPr/>
        <p:nvPr/>
      </p:nvGrpSpPr>
      <p:grpSpPr>
        <a:xfrm>
          <a:off x="0" y="0"/>
          <a:ext cx="0" cy="0"/>
          <a:chOff x="0" y="0"/>
          <a:chExt cx="0" cy="0"/>
        </a:xfrm>
      </p:grpSpPr>
      <p:cxnSp>
        <p:nvCxnSpPr>
          <p:cNvPr id="40" name="Google Shape;40;p7"/>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41" name="Google Shape;41;p7"/>
          <p:cNvSpPr txBox="1">
            <a:spLocks noGrp="1"/>
          </p:cNvSpPr>
          <p:nvPr>
            <p:ph type="title"/>
          </p:nvPr>
        </p:nvSpPr>
        <p:spPr>
          <a:xfrm>
            <a:off x="319500" y="9366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r>
              <a:rPr lang="en-US"/>
              <a:t>Click to edit Master title style</a:t>
            </a:r>
            <a:endParaRPr/>
          </a:p>
        </p:txBody>
      </p:sp>
      <p:sp>
        <p:nvSpPr>
          <p:cNvPr id="42" name="Google Shape;42;p7"/>
          <p:cNvSpPr txBox="1">
            <a:spLocks noGrp="1"/>
          </p:cNvSpPr>
          <p:nvPr>
            <p:ph type="body" idx="1"/>
          </p:nvPr>
        </p:nvSpPr>
        <p:spPr>
          <a:xfrm>
            <a:off x="319500" y="1846804"/>
            <a:ext cx="2808000" cy="28062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pPr lvl="0"/>
            <a:r>
              <a:rPr lang="en-US"/>
              <a:t>Edit Master text styles</a:t>
            </a:r>
          </a:p>
        </p:txBody>
      </p:sp>
      <p:sp>
        <p:nvSpPr>
          <p:cNvPr id="43" name="Google Shape;43;p7"/>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CEC8C2-4CC5-4651-B8B4-C758DC05BD7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7EABD50-EFB7-4216-B921-F7E665CD44E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CD56623-C49F-488E-9AFD-CFF5DD0C278C}"/>
              </a:ext>
            </a:extLst>
          </p:cNvPr>
          <p:cNvSpPr>
            <a:spLocks noGrp="1"/>
          </p:cNvSpPr>
          <p:nvPr>
            <p:ph type="dt" sz="half" idx="10"/>
          </p:nvPr>
        </p:nvSpPr>
        <p:spPr/>
        <p:txBody>
          <a:bodyPr/>
          <a:lstStyle/>
          <a:p>
            <a:fld id="{87950F05-B238-485F-9270-439B6F809B6A}" type="datetimeFigureOut">
              <a:rPr lang="en-US" smtClean="0"/>
              <a:t>11/14/2019</a:t>
            </a:fld>
            <a:endParaRPr lang="en-US"/>
          </a:p>
        </p:txBody>
      </p:sp>
      <p:sp>
        <p:nvSpPr>
          <p:cNvPr id="5" name="Footer Placeholder 4">
            <a:extLst>
              <a:ext uri="{FF2B5EF4-FFF2-40B4-BE49-F238E27FC236}">
                <a16:creationId xmlns:a16="http://schemas.microsoft.com/office/drawing/2014/main" id="{59FF379B-879B-45D2-BAC1-2B426D11FF7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8D42255-760D-4F18-B060-7871295573AE}"/>
              </a:ext>
            </a:extLst>
          </p:cNvPr>
          <p:cNvSpPr>
            <a:spLocks noGrp="1"/>
          </p:cNvSpPr>
          <p:nvPr>
            <p:ph type="sldNum" sz="quarter" idx="12"/>
          </p:nvPr>
        </p:nvSpPr>
        <p:spPr/>
        <p:txBody>
          <a:bodyPr/>
          <a:lstStyle/>
          <a:p>
            <a:fld id="{10214B6E-649C-4848-8770-6A09EDC4C2D5}" type="slidenum">
              <a:rPr lang="en-US" smtClean="0"/>
              <a:t>‹#›</a:t>
            </a:fld>
            <a:endParaRPr lang="en-US"/>
          </a:p>
        </p:txBody>
      </p:sp>
    </p:spTree>
    <p:extLst>
      <p:ext uri="{BB962C8B-B14F-4D97-AF65-F5344CB8AC3E}">
        <p14:creationId xmlns:p14="http://schemas.microsoft.com/office/powerpoint/2010/main" val="71309909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E48ED65-462E-4D2F-94F0-EA5488ABAB3D}"/>
              </a:ext>
            </a:extLst>
          </p:cNvPr>
          <p:cNvSpPr>
            <a:spLocks noGrp="1"/>
          </p:cNvSpPr>
          <p:nvPr>
            <p:ph type="title" orient="vert"/>
          </p:nvPr>
        </p:nvSpPr>
        <p:spPr>
          <a:xfrm>
            <a:off x="6543675" y="273844"/>
            <a:ext cx="1971675" cy="4358879"/>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6DCD573-1642-4C8E-BE74-C8AF2B22EC17}"/>
              </a:ext>
            </a:extLst>
          </p:cNvPr>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A49993F-F1F0-4B3F-8514-3412B9D8EF4A}"/>
              </a:ext>
            </a:extLst>
          </p:cNvPr>
          <p:cNvSpPr>
            <a:spLocks noGrp="1"/>
          </p:cNvSpPr>
          <p:nvPr>
            <p:ph type="dt" sz="half" idx="10"/>
          </p:nvPr>
        </p:nvSpPr>
        <p:spPr/>
        <p:txBody>
          <a:bodyPr/>
          <a:lstStyle/>
          <a:p>
            <a:fld id="{87950F05-B238-485F-9270-439B6F809B6A}" type="datetimeFigureOut">
              <a:rPr lang="en-US" smtClean="0"/>
              <a:t>11/14/2019</a:t>
            </a:fld>
            <a:endParaRPr lang="en-US"/>
          </a:p>
        </p:txBody>
      </p:sp>
      <p:sp>
        <p:nvSpPr>
          <p:cNvPr id="5" name="Footer Placeholder 4">
            <a:extLst>
              <a:ext uri="{FF2B5EF4-FFF2-40B4-BE49-F238E27FC236}">
                <a16:creationId xmlns:a16="http://schemas.microsoft.com/office/drawing/2014/main" id="{9B5854CF-73F1-4CA6-BE1C-0CA1E681616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3EBA0B-F7FE-4A5E-A285-533431AA9221}"/>
              </a:ext>
            </a:extLst>
          </p:cNvPr>
          <p:cNvSpPr>
            <a:spLocks noGrp="1"/>
          </p:cNvSpPr>
          <p:nvPr>
            <p:ph type="sldNum" sz="quarter" idx="12"/>
          </p:nvPr>
        </p:nvSpPr>
        <p:spPr/>
        <p:txBody>
          <a:bodyPr/>
          <a:lstStyle/>
          <a:p>
            <a:fld id="{10214B6E-649C-4848-8770-6A09EDC4C2D5}" type="slidenum">
              <a:rPr lang="en-US" smtClean="0"/>
              <a:t>‹#›</a:t>
            </a:fld>
            <a:endParaRPr lang="en-US"/>
          </a:p>
        </p:txBody>
      </p:sp>
    </p:spTree>
    <p:extLst>
      <p:ext uri="{BB962C8B-B14F-4D97-AF65-F5344CB8AC3E}">
        <p14:creationId xmlns:p14="http://schemas.microsoft.com/office/powerpoint/2010/main" val="14748785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8"/>
        <p:cNvGrpSpPr/>
        <p:nvPr/>
      </p:nvGrpSpPr>
      <p:grpSpPr>
        <a:xfrm>
          <a:off x="0" y="0"/>
          <a:ext cx="0" cy="0"/>
          <a:chOff x="0" y="0"/>
          <a:chExt cx="0" cy="0"/>
        </a:xfrm>
      </p:grpSpPr>
      <p:sp>
        <p:nvSpPr>
          <p:cNvPr id="49" name="Google Shape;49;p9"/>
          <p:cNvSpPr/>
          <p:nvPr/>
        </p:nvSpPr>
        <p:spPr>
          <a:xfrm>
            <a:off x="4572000" y="12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 name="Google Shape;50;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51" name="Google Shape;51;p9"/>
          <p:cNvSpPr txBox="1">
            <a:spLocks noGrp="1"/>
          </p:cNvSpPr>
          <p:nvPr>
            <p:ph type="title"/>
          </p:nvPr>
        </p:nvSpPr>
        <p:spPr>
          <a:xfrm>
            <a:off x="265500" y="1397350"/>
            <a:ext cx="4045200" cy="1318200"/>
          </a:xfrm>
          <a:prstGeom prst="rect">
            <a:avLst/>
          </a:prstGeom>
        </p:spPr>
        <p:txBody>
          <a:bodyPr spcFirstLastPara="1" wrap="square" lIns="91425" tIns="91425" rIns="91425" bIns="91425" anchor="b" anchorCtr="0"/>
          <a:lstStyle>
            <a:lvl1pPr lvl="0" algn="ctr">
              <a:spcBef>
                <a:spcPts val="0"/>
              </a:spcBef>
              <a:spcAft>
                <a:spcPts val="0"/>
              </a:spcAft>
              <a:buClr>
                <a:schemeClr val="dk1"/>
              </a:buClr>
              <a:buSzPts val="3600"/>
              <a:buNone/>
              <a:defRPr sz="3600">
                <a:solidFill>
                  <a:schemeClr val="dk1"/>
                </a:solidFill>
              </a:defRPr>
            </a:lvl1pPr>
            <a:lvl2pPr lvl="1" algn="ctr">
              <a:spcBef>
                <a:spcPts val="0"/>
              </a:spcBef>
              <a:spcAft>
                <a:spcPts val="0"/>
              </a:spcAft>
              <a:buClr>
                <a:schemeClr val="dk1"/>
              </a:buClr>
              <a:buSzPts val="3600"/>
              <a:buNone/>
              <a:defRPr sz="3600">
                <a:solidFill>
                  <a:schemeClr val="dk1"/>
                </a:solidFill>
              </a:defRPr>
            </a:lvl2pPr>
            <a:lvl3pPr lvl="2" algn="ctr">
              <a:spcBef>
                <a:spcPts val="0"/>
              </a:spcBef>
              <a:spcAft>
                <a:spcPts val="0"/>
              </a:spcAft>
              <a:buClr>
                <a:schemeClr val="dk1"/>
              </a:buClr>
              <a:buSzPts val="3600"/>
              <a:buNone/>
              <a:defRPr sz="3600">
                <a:solidFill>
                  <a:schemeClr val="dk1"/>
                </a:solidFill>
              </a:defRPr>
            </a:lvl3pPr>
            <a:lvl4pPr lvl="3" algn="ctr">
              <a:spcBef>
                <a:spcPts val="0"/>
              </a:spcBef>
              <a:spcAft>
                <a:spcPts val="0"/>
              </a:spcAft>
              <a:buClr>
                <a:schemeClr val="dk1"/>
              </a:buClr>
              <a:buSzPts val="3600"/>
              <a:buNone/>
              <a:defRPr sz="3600">
                <a:solidFill>
                  <a:schemeClr val="dk1"/>
                </a:solidFill>
              </a:defRPr>
            </a:lvl4pPr>
            <a:lvl5pPr lvl="4" algn="ctr">
              <a:spcBef>
                <a:spcPts val="0"/>
              </a:spcBef>
              <a:spcAft>
                <a:spcPts val="0"/>
              </a:spcAft>
              <a:buClr>
                <a:schemeClr val="dk1"/>
              </a:buClr>
              <a:buSzPts val="3600"/>
              <a:buNone/>
              <a:defRPr sz="3600">
                <a:solidFill>
                  <a:schemeClr val="dk1"/>
                </a:solidFill>
              </a:defRPr>
            </a:lvl5pPr>
            <a:lvl6pPr lvl="5" algn="ctr">
              <a:spcBef>
                <a:spcPts val="0"/>
              </a:spcBef>
              <a:spcAft>
                <a:spcPts val="0"/>
              </a:spcAft>
              <a:buClr>
                <a:schemeClr val="dk1"/>
              </a:buClr>
              <a:buSzPts val="3600"/>
              <a:buNone/>
              <a:defRPr sz="3600">
                <a:solidFill>
                  <a:schemeClr val="dk1"/>
                </a:solidFill>
              </a:defRPr>
            </a:lvl6pPr>
            <a:lvl7pPr lvl="6" algn="ctr">
              <a:spcBef>
                <a:spcPts val="0"/>
              </a:spcBef>
              <a:spcAft>
                <a:spcPts val="0"/>
              </a:spcAft>
              <a:buClr>
                <a:schemeClr val="dk1"/>
              </a:buClr>
              <a:buSzPts val="3600"/>
              <a:buNone/>
              <a:defRPr sz="3600">
                <a:solidFill>
                  <a:schemeClr val="dk1"/>
                </a:solidFill>
              </a:defRPr>
            </a:lvl7pPr>
            <a:lvl8pPr lvl="7" algn="ctr">
              <a:spcBef>
                <a:spcPts val="0"/>
              </a:spcBef>
              <a:spcAft>
                <a:spcPts val="0"/>
              </a:spcAft>
              <a:buClr>
                <a:schemeClr val="dk1"/>
              </a:buClr>
              <a:buSzPts val="3600"/>
              <a:buNone/>
              <a:defRPr sz="3600">
                <a:solidFill>
                  <a:schemeClr val="dk1"/>
                </a:solidFill>
              </a:defRPr>
            </a:lvl8pPr>
            <a:lvl9pPr lvl="8" algn="ctr">
              <a:spcBef>
                <a:spcPts val="0"/>
              </a:spcBef>
              <a:spcAft>
                <a:spcPts val="0"/>
              </a:spcAft>
              <a:buClr>
                <a:schemeClr val="dk1"/>
              </a:buClr>
              <a:buSzPts val="3600"/>
              <a:buNone/>
              <a:defRPr sz="3600">
                <a:solidFill>
                  <a:schemeClr val="dk1"/>
                </a:solidFill>
              </a:defRPr>
            </a:lvl9pPr>
          </a:lstStyle>
          <a:p>
            <a:r>
              <a:rPr lang="en-US"/>
              <a:t>Click to edit Master title style</a:t>
            </a:r>
            <a:endParaRPr/>
          </a:p>
        </p:txBody>
      </p:sp>
      <p:sp>
        <p:nvSpPr>
          <p:cNvPr id="52" name="Google Shape;52;p9"/>
          <p:cNvSpPr txBox="1">
            <a:spLocks noGrp="1"/>
          </p:cNvSpPr>
          <p:nvPr>
            <p:ph type="subTitle" idx="1"/>
          </p:nvPr>
        </p:nvSpPr>
        <p:spPr>
          <a:xfrm>
            <a:off x="265500" y="2735371"/>
            <a:ext cx="4045200" cy="13455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r>
              <a:rPr lang="en-US"/>
              <a:t>Click to edit Master subtitle style</a:t>
            </a:r>
            <a:endParaRPr/>
          </a:p>
        </p:txBody>
      </p:sp>
      <p:sp>
        <p:nvSpPr>
          <p:cNvPr id="53" name="Google Shape;53;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pPr lvl="0"/>
            <a:r>
              <a:rPr lang="en-US"/>
              <a:t>Edit Master text styles</a:t>
            </a:r>
          </a:p>
        </p:txBody>
      </p:sp>
      <p:sp>
        <p:nvSpPr>
          <p:cNvPr id="54" name="Google Shape;54;p9"/>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8"/>
        <p:cNvGrpSpPr/>
        <p:nvPr/>
      </p:nvGrpSpPr>
      <p:grpSpPr>
        <a:xfrm>
          <a:off x="0" y="0"/>
          <a:ext cx="0" cy="0"/>
          <a:chOff x="0" y="0"/>
          <a:chExt cx="0" cy="0"/>
        </a:xfrm>
      </p:grpSpPr>
      <p:cxnSp>
        <p:nvCxnSpPr>
          <p:cNvPr id="29" name="Google Shape;29;p5"/>
          <p:cNvCxnSpPr/>
          <p:nvPr/>
        </p:nvCxnSpPr>
        <p:spPr>
          <a:xfrm>
            <a:off x="2477724" y="415650"/>
            <a:ext cx="6244200" cy="0"/>
          </a:xfrm>
          <a:prstGeom prst="straightConnector1">
            <a:avLst/>
          </a:prstGeom>
          <a:noFill/>
          <a:ln w="38100" cap="flat" cmpd="sng">
            <a:solidFill>
              <a:schemeClr val="dk2"/>
            </a:solidFill>
            <a:prstDash val="solid"/>
            <a:round/>
            <a:headEnd type="none" w="sm" len="sm"/>
            <a:tailEnd type="none" w="sm" len="sm"/>
          </a:ln>
        </p:spPr>
      </p:cxnSp>
      <p:cxnSp>
        <p:nvCxnSpPr>
          <p:cNvPr id="30" name="Google Shape;30;p5"/>
          <p:cNvCxnSpPr/>
          <p:nvPr/>
        </p:nvCxnSpPr>
        <p:spPr>
          <a:xfrm>
            <a:off x="2477724" y="4740000"/>
            <a:ext cx="6244200" cy="0"/>
          </a:xfrm>
          <a:prstGeom prst="straightConnector1">
            <a:avLst/>
          </a:prstGeom>
          <a:noFill/>
          <a:ln w="19050" cap="flat" cmpd="sng">
            <a:solidFill>
              <a:schemeClr val="dk2"/>
            </a:solidFill>
            <a:prstDash val="solid"/>
            <a:round/>
            <a:headEnd type="none" w="sm" len="sm"/>
            <a:tailEnd type="none" w="sm" len="sm"/>
          </a:ln>
        </p:spPr>
      </p:cxnSp>
      <p:cxnSp>
        <p:nvCxnSpPr>
          <p:cNvPr id="31" name="Google Shape;31;p5"/>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32" name="Google Shape;32;p5"/>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r>
              <a:rPr lang="en-US"/>
              <a:t>Click to edit Master title style</a:t>
            </a:r>
            <a:endParaRPr/>
          </a:p>
        </p:txBody>
      </p:sp>
      <p:sp>
        <p:nvSpPr>
          <p:cNvPr id="33" name="Google Shape;33;p5"/>
          <p:cNvSpPr txBox="1">
            <a:spLocks noGrp="1"/>
          </p:cNvSpPr>
          <p:nvPr>
            <p:ph type="body" idx="1"/>
          </p:nvPr>
        </p:nvSpPr>
        <p:spPr>
          <a:xfrm>
            <a:off x="2400303" y="1602675"/>
            <a:ext cx="3071400" cy="3002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pPr lvl="0"/>
            <a:r>
              <a:rPr lang="en-US"/>
              <a:t>Edit Master text styles</a:t>
            </a:r>
          </a:p>
        </p:txBody>
      </p:sp>
      <p:sp>
        <p:nvSpPr>
          <p:cNvPr id="34" name="Google Shape;34;p5"/>
          <p:cNvSpPr txBox="1">
            <a:spLocks noGrp="1"/>
          </p:cNvSpPr>
          <p:nvPr>
            <p:ph type="body" idx="2"/>
          </p:nvPr>
        </p:nvSpPr>
        <p:spPr>
          <a:xfrm>
            <a:off x="5650572" y="1602675"/>
            <a:ext cx="3071400" cy="3002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pPr lvl="0"/>
            <a:r>
              <a:rPr lang="en-US"/>
              <a:t>Edit Master text styles</a:t>
            </a:r>
          </a:p>
        </p:txBody>
      </p:sp>
      <p:sp>
        <p:nvSpPr>
          <p:cNvPr id="35" name="Google Shape;35;p5"/>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1294484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 point">
    <p:bg>
      <p:bgPr>
        <a:solidFill>
          <a:schemeClr val="lt2"/>
        </a:solidFill>
        <a:effectLst/>
      </p:bgPr>
    </p:bg>
    <p:spTree>
      <p:nvGrpSpPr>
        <p:cNvPr id="1" name="Shape 44"/>
        <p:cNvGrpSpPr/>
        <p:nvPr/>
      </p:nvGrpSpPr>
      <p:grpSpPr>
        <a:xfrm>
          <a:off x="0" y="0"/>
          <a:ext cx="0" cy="0"/>
          <a:chOff x="0" y="0"/>
          <a:chExt cx="0" cy="0"/>
        </a:xfrm>
      </p:grpSpPr>
      <p:cxnSp>
        <p:nvCxnSpPr>
          <p:cNvPr id="45" name="Google Shape;45;p8"/>
          <p:cNvCxnSpPr/>
          <p:nvPr/>
        </p:nvCxnSpPr>
        <p:spPr>
          <a:xfrm>
            <a:off x="425198" y="415650"/>
            <a:ext cx="183300" cy="0"/>
          </a:xfrm>
          <a:prstGeom prst="straightConnector1">
            <a:avLst/>
          </a:prstGeom>
          <a:noFill/>
          <a:ln w="19050" cap="flat" cmpd="sng">
            <a:solidFill>
              <a:schemeClr val="lt1"/>
            </a:solidFill>
            <a:prstDash val="solid"/>
            <a:round/>
            <a:headEnd type="none" w="sm" len="sm"/>
            <a:tailEnd type="none" w="sm" len="sm"/>
          </a:ln>
        </p:spPr>
      </p:cxnSp>
      <p:sp>
        <p:nvSpPr>
          <p:cNvPr id="46" name="Google Shape;46;p8"/>
          <p:cNvSpPr txBox="1">
            <a:spLocks noGrp="1"/>
          </p:cNvSpPr>
          <p:nvPr>
            <p:ph type="title"/>
          </p:nvPr>
        </p:nvSpPr>
        <p:spPr>
          <a:xfrm>
            <a:off x="283103" y="712141"/>
            <a:ext cx="6244200" cy="3835500"/>
          </a:xfrm>
          <a:prstGeom prst="rect">
            <a:avLst/>
          </a:prstGeom>
        </p:spPr>
        <p:txBody>
          <a:bodyPr spcFirstLastPara="1" wrap="square" lIns="91425" tIns="91425" rIns="91425" bIns="91425" anchor="ctr" anchorCtr="0"/>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r>
              <a:rPr lang="en-US"/>
              <a:t>Click to edit Master title style</a:t>
            </a:r>
            <a:endParaRPr/>
          </a:p>
        </p:txBody>
      </p:sp>
      <p:sp>
        <p:nvSpPr>
          <p:cNvPr id="47" name="Google Shape;47;p8"/>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0347558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12648" y="171450"/>
            <a:ext cx="8153400" cy="742950"/>
          </a:xfrm>
        </p:spPr>
        <p:txBody>
          <a:bodyPr/>
          <a:lstStyle/>
          <a:p>
            <a:r>
              <a:rPr kumimoji="0" lang="en-US"/>
              <a:t>Click to edit Master title style</a:t>
            </a:r>
          </a:p>
        </p:txBody>
      </p:sp>
      <p:sp>
        <p:nvSpPr>
          <p:cNvPr id="4" name="Date Placeholder 3"/>
          <p:cNvSpPr>
            <a:spLocks noGrp="1"/>
          </p:cNvSpPr>
          <p:nvPr>
            <p:ph type="dt" sz="half" idx="10"/>
          </p:nvPr>
        </p:nvSpPr>
        <p:spPr/>
        <p:txBody>
          <a:bodyPr/>
          <a:lstStyle/>
          <a:p>
            <a:fld id="{123CBCE9-0914-4950-A986-7596C92667F1}" type="datetime1">
              <a:rPr lang="en-US" smtClean="0"/>
              <a:t>11/14/2019</a:t>
            </a:fld>
            <a:endParaRPr lang="en-US"/>
          </a:p>
        </p:txBody>
      </p:sp>
      <p:sp>
        <p:nvSpPr>
          <p:cNvPr id="5" name="Footer Placeholder 4"/>
          <p:cNvSpPr>
            <a:spLocks noGrp="1"/>
          </p:cNvSpPr>
          <p:nvPr>
            <p:ph type="ftr" sz="quarter" idx="11"/>
          </p:nvPr>
        </p:nvSpPr>
        <p:spPr/>
        <p:txBody>
          <a:bodyPr/>
          <a:lstStyle/>
          <a:p>
            <a:r>
              <a:rPr lang="en-US"/>
              <a:t>Lecture Notes for E Alpaydın 2010 Introduction to Machine Learning 2e © The MIT Press (V1.0)</a:t>
            </a:r>
            <a:endParaRPr lang="tr-TR"/>
          </a:p>
        </p:txBody>
      </p:sp>
      <p:sp>
        <p:nvSpPr>
          <p:cNvPr id="6" name="Slide Number Placeholder 5"/>
          <p:cNvSpPr>
            <a:spLocks noGrp="1"/>
          </p:cNvSpPr>
          <p:nvPr>
            <p:ph type="sldNum" sz="quarter" idx="12"/>
          </p:nvPr>
        </p:nvSpPr>
        <p:spPr/>
        <p:txBody>
          <a:bodyPr/>
          <a:lstStyle>
            <a:lvl1pPr>
              <a:defRPr>
                <a:solidFill>
                  <a:srgbClr val="FFFFFF"/>
                </a:solidFill>
              </a:defRPr>
            </a:lvl1pPr>
          </a:lstStyle>
          <a:p>
            <a:fld id="{C102D144-3790-49B2-A86C-A492FEAD18C0}" type="slidenum">
              <a:rPr lang="tr-TR" smtClean="0"/>
              <a:pPr/>
              <a:t>‹#›</a:t>
            </a:fld>
            <a:endParaRPr lang="tr-TR"/>
          </a:p>
        </p:txBody>
      </p:sp>
      <p:sp>
        <p:nvSpPr>
          <p:cNvPr id="8" name="Content Placeholder 7"/>
          <p:cNvSpPr>
            <a:spLocks noGrp="1"/>
          </p:cNvSpPr>
          <p:nvPr>
            <p:ph sz="quarter" idx="1"/>
          </p:nvPr>
        </p:nvSpPr>
        <p:spPr>
          <a:xfrm>
            <a:off x="612648" y="1200150"/>
            <a:ext cx="8153400" cy="337185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extLst>
      <p:ext uri="{BB962C8B-B14F-4D97-AF65-F5344CB8AC3E}">
        <p14:creationId xmlns:p14="http://schemas.microsoft.com/office/powerpoint/2010/main" val="38638685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3888" y="589431"/>
            <a:ext cx="7886700" cy="2139553"/>
          </a:xfrm>
        </p:spPr>
        <p:txBody>
          <a:bodyPr anchor="b">
            <a:noAutofit/>
          </a:bodyPr>
          <a:lstStyle>
            <a:lvl1pPr algn="ctr">
              <a:defRPr sz="3000" b="1" i="0" baseline="0">
                <a:solidFill>
                  <a:schemeClr val="bg1"/>
                </a:solidFill>
                <a:latin typeface="Segoe UI" panose="020B0502040204020203" pitchFamily="34" charset="0"/>
                <a:cs typeface="Segoe UI" panose="020B0502040204020203" pitchFamily="34" charset="0"/>
              </a:defRPr>
            </a:lvl1pPr>
          </a:lstStyle>
          <a:p>
            <a:r>
              <a:rPr lang="en-US" dirty="0"/>
              <a:t>SECTION HEADER EXAMPLE</a:t>
            </a:r>
          </a:p>
        </p:txBody>
      </p:sp>
      <p:sp>
        <p:nvSpPr>
          <p:cNvPr id="3" name="Text Placeholder 2"/>
          <p:cNvSpPr>
            <a:spLocks noGrp="1"/>
          </p:cNvSpPr>
          <p:nvPr>
            <p:ph type="body" idx="1" hasCustomPrompt="1"/>
          </p:nvPr>
        </p:nvSpPr>
        <p:spPr>
          <a:xfrm>
            <a:off x="623888" y="2756129"/>
            <a:ext cx="7886700" cy="1125140"/>
          </a:xfrm>
        </p:spPr>
        <p:txBody>
          <a:bodyPr>
            <a:noAutofit/>
          </a:bodyPr>
          <a:lstStyle>
            <a:lvl1pPr marL="0" indent="0" algn="ctr">
              <a:buNone/>
              <a:defRPr sz="1350" baseline="0">
                <a:solidFill>
                  <a:schemeClr val="bg2"/>
                </a:solidFill>
                <a:latin typeface="Segoe UI" panose="020B0502040204020203" pitchFamily="34" charset="0"/>
                <a:cs typeface="Segoe UI" panose="020B0502040204020203" pitchFamily="34" charset="0"/>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Subhead example for mockup purposes</a:t>
            </a:r>
          </a:p>
        </p:txBody>
      </p:sp>
    </p:spTree>
    <p:extLst>
      <p:ext uri="{BB962C8B-B14F-4D97-AF65-F5344CB8AC3E}">
        <p14:creationId xmlns:p14="http://schemas.microsoft.com/office/powerpoint/2010/main" val="7518554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Three Picture">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254524" y="323412"/>
            <a:ext cx="8625525" cy="687611"/>
          </a:xfrm>
        </p:spPr>
        <p:txBody>
          <a:bodyPr>
            <a:normAutofit/>
          </a:bodyPr>
          <a:lstStyle>
            <a:lvl1pPr algn="ctr">
              <a:defRPr sz="3000" b="1" i="0" baseline="0">
                <a:solidFill>
                  <a:schemeClr val="bg1"/>
                </a:solidFill>
              </a:defRPr>
            </a:lvl1pPr>
          </a:lstStyle>
          <a:p>
            <a:r>
              <a:rPr lang="en-US" dirty="0"/>
              <a:t>SLIDE TITLE</a:t>
            </a:r>
          </a:p>
        </p:txBody>
      </p:sp>
      <p:sp>
        <p:nvSpPr>
          <p:cNvPr id="8" name="Text Placeholder 2"/>
          <p:cNvSpPr>
            <a:spLocks noGrp="1"/>
          </p:cNvSpPr>
          <p:nvPr>
            <p:ph type="body" idx="13" hasCustomPrompt="1"/>
          </p:nvPr>
        </p:nvSpPr>
        <p:spPr>
          <a:xfrm>
            <a:off x="254524" y="891572"/>
            <a:ext cx="8625525" cy="452277"/>
          </a:xfrm>
        </p:spPr>
        <p:txBody>
          <a:bodyPr>
            <a:normAutofit/>
          </a:bodyPr>
          <a:lstStyle>
            <a:lvl1pPr marL="0" indent="0" algn="ctr">
              <a:buNone/>
              <a:defRPr sz="1650" baseline="0">
                <a:solidFill>
                  <a:schemeClr val="bg2"/>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Subhead example for mockup purposes</a:t>
            </a:r>
          </a:p>
        </p:txBody>
      </p:sp>
      <p:sp>
        <p:nvSpPr>
          <p:cNvPr id="10" name="Picture Placeholder 2"/>
          <p:cNvSpPr>
            <a:spLocks noGrp="1"/>
          </p:cNvSpPr>
          <p:nvPr>
            <p:ph type="pic" sz="quarter" idx="14" hasCustomPrompt="1"/>
          </p:nvPr>
        </p:nvSpPr>
        <p:spPr>
          <a:xfrm>
            <a:off x="525387" y="1476974"/>
            <a:ext cx="2002506" cy="2002506"/>
          </a:xfrm>
          <a:prstGeom prst="ellipse">
            <a:avLst/>
          </a:prstGeom>
          <a:ln w="50800">
            <a:solidFill>
              <a:schemeClr val="accent1"/>
            </a:solidFill>
          </a:ln>
        </p:spPr>
        <p:txBody>
          <a:bodyPr anchor="ctr">
            <a:normAutofit/>
          </a:bodyPr>
          <a:lstStyle>
            <a:lvl1pPr marL="0" indent="0" algn="ctr">
              <a:buNone/>
              <a:defRPr sz="750">
                <a:solidFill>
                  <a:schemeClr val="accent4"/>
                </a:solidFill>
              </a:defRPr>
            </a:lvl1pPr>
          </a:lstStyle>
          <a:p>
            <a:r>
              <a:rPr lang="en-US" dirty="0"/>
              <a:t>Picture</a:t>
            </a:r>
          </a:p>
        </p:txBody>
      </p:sp>
      <p:sp>
        <p:nvSpPr>
          <p:cNvPr id="11" name="Text Placeholder 2"/>
          <p:cNvSpPr>
            <a:spLocks noGrp="1"/>
          </p:cNvSpPr>
          <p:nvPr>
            <p:ph type="body" idx="1" hasCustomPrompt="1"/>
          </p:nvPr>
        </p:nvSpPr>
        <p:spPr>
          <a:xfrm>
            <a:off x="421718" y="3572544"/>
            <a:ext cx="2249714" cy="271130"/>
          </a:xfrm>
        </p:spPr>
        <p:txBody>
          <a:bodyPr>
            <a:noAutofit/>
          </a:bodyPr>
          <a:lstStyle>
            <a:lvl1pPr marL="0" marR="0" indent="0" algn="ctr" defTabSz="342900" rtl="0" eaLnBrk="1" fontAlgn="auto" latinLnBrk="0" hangingPunct="1">
              <a:lnSpc>
                <a:spcPct val="90000"/>
              </a:lnSpc>
              <a:spcBef>
                <a:spcPts val="750"/>
              </a:spcBef>
              <a:spcAft>
                <a:spcPts val="0"/>
              </a:spcAft>
              <a:buClr>
                <a:schemeClr val="accent1"/>
              </a:buClr>
              <a:buSzTx/>
              <a:buFont typeface="Arial" charset="0"/>
              <a:buNone/>
              <a:tabLst/>
              <a:defRPr sz="1350" b="1" i="0" baseline="0">
                <a:solidFill>
                  <a:schemeClr val="accent1"/>
                </a:solidFill>
              </a:defRPr>
            </a:lvl1pPr>
            <a:lvl2pPr marL="221456" indent="0" algn="ctr" defTabSz="342900">
              <a:buClr>
                <a:schemeClr val="accent1"/>
              </a:buClr>
              <a:buFont typeface="Arial" charset="0"/>
              <a:buNone/>
              <a:tabLst/>
              <a:defRPr sz="900" baseline="0">
                <a:solidFill>
                  <a:schemeClr val="tx1"/>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HEADLINE IF NEEDED</a:t>
            </a:r>
          </a:p>
        </p:txBody>
      </p:sp>
      <p:sp>
        <p:nvSpPr>
          <p:cNvPr id="12" name="Text Placeholder 2"/>
          <p:cNvSpPr>
            <a:spLocks noGrp="1"/>
          </p:cNvSpPr>
          <p:nvPr>
            <p:ph type="body" idx="15" hasCustomPrompt="1"/>
          </p:nvPr>
        </p:nvSpPr>
        <p:spPr>
          <a:xfrm>
            <a:off x="421718" y="3835699"/>
            <a:ext cx="2249714" cy="829337"/>
          </a:xfrm>
        </p:spPr>
        <p:txBody>
          <a:bodyPr>
            <a:noAutofit/>
          </a:bodyPr>
          <a:lstStyle>
            <a:lvl1pPr marL="0" marR="0" indent="0" algn="ctr" defTabSz="342900" rtl="0" eaLnBrk="1" fontAlgn="auto" latinLnBrk="0" hangingPunct="1">
              <a:lnSpc>
                <a:spcPct val="90000"/>
              </a:lnSpc>
              <a:spcBef>
                <a:spcPts val="750"/>
              </a:spcBef>
              <a:spcAft>
                <a:spcPts val="0"/>
              </a:spcAft>
              <a:buClr>
                <a:schemeClr val="accent1"/>
              </a:buClr>
              <a:buSzTx/>
              <a:buFont typeface="Arial" charset="0"/>
              <a:buNone/>
              <a:tabLst/>
              <a:defRPr sz="1125" b="0" i="0" baseline="0">
                <a:solidFill>
                  <a:schemeClr val="bg2"/>
                </a:solidFill>
              </a:defRPr>
            </a:lvl1pPr>
            <a:lvl2pPr marL="221456" indent="0" algn="ctr" defTabSz="342900">
              <a:buClr>
                <a:schemeClr val="accent1"/>
              </a:buClr>
              <a:buFont typeface="Arial" charset="0"/>
              <a:buNone/>
              <a:tabLst/>
              <a:defRPr sz="900" baseline="0">
                <a:solidFill>
                  <a:schemeClr val="tx1"/>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Example of body copy for today’s agenda template.</a:t>
            </a:r>
          </a:p>
        </p:txBody>
      </p:sp>
      <p:sp>
        <p:nvSpPr>
          <p:cNvPr id="13" name="Picture Placeholder 2"/>
          <p:cNvSpPr>
            <a:spLocks noGrp="1"/>
          </p:cNvSpPr>
          <p:nvPr>
            <p:ph type="pic" sz="quarter" idx="16" hasCustomPrompt="1"/>
          </p:nvPr>
        </p:nvSpPr>
        <p:spPr>
          <a:xfrm>
            <a:off x="3579588" y="1476974"/>
            <a:ext cx="2002506" cy="2002506"/>
          </a:xfrm>
          <a:prstGeom prst="ellipse">
            <a:avLst/>
          </a:prstGeom>
          <a:ln w="50800">
            <a:solidFill>
              <a:schemeClr val="accent1"/>
            </a:solidFill>
          </a:ln>
        </p:spPr>
        <p:txBody>
          <a:bodyPr anchor="ctr">
            <a:normAutofit/>
          </a:bodyPr>
          <a:lstStyle>
            <a:lvl1pPr marL="0" indent="0" algn="ctr">
              <a:buNone/>
              <a:defRPr sz="750">
                <a:solidFill>
                  <a:schemeClr val="accent4"/>
                </a:solidFill>
              </a:defRPr>
            </a:lvl1pPr>
          </a:lstStyle>
          <a:p>
            <a:r>
              <a:rPr lang="en-US" dirty="0"/>
              <a:t>Picture</a:t>
            </a:r>
          </a:p>
        </p:txBody>
      </p:sp>
      <p:sp>
        <p:nvSpPr>
          <p:cNvPr id="14" name="Text Placeholder 2"/>
          <p:cNvSpPr>
            <a:spLocks noGrp="1"/>
          </p:cNvSpPr>
          <p:nvPr>
            <p:ph type="body" idx="17" hasCustomPrompt="1"/>
          </p:nvPr>
        </p:nvSpPr>
        <p:spPr>
          <a:xfrm>
            <a:off x="3475919" y="3572544"/>
            <a:ext cx="2249714" cy="271130"/>
          </a:xfrm>
        </p:spPr>
        <p:txBody>
          <a:bodyPr>
            <a:noAutofit/>
          </a:bodyPr>
          <a:lstStyle>
            <a:lvl1pPr marL="0" marR="0" indent="0" algn="ctr" defTabSz="342900" rtl="0" eaLnBrk="1" fontAlgn="auto" latinLnBrk="0" hangingPunct="1">
              <a:lnSpc>
                <a:spcPct val="90000"/>
              </a:lnSpc>
              <a:spcBef>
                <a:spcPts val="750"/>
              </a:spcBef>
              <a:spcAft>
                <a:spcPts val="0"/>
              </a:spcAft>
              <a:buClr>
                <a:schemeClr val="accent1"/>
              </a:buClr>
              <a:buSzTx/>
              <a:buFont typeface="Arial" charset="0"/>
              <a:buNone/>
              <a:tabLst/>
              <a:defRPr sz="1350" b="1" i="0" baseline="0">
                <a:solidFill>
                  <a:schemeClr val="accent1"/>
                </a:solidFill>
              </a:defRPr>
            </a:lvl1pPr>
            <a:lvl2pPr marL="221456" indent="0" algn="ctr" defTabSz="342900">
              <a:buClr>
                <a:schemeClr val="accent1"/>
              </a:buClr>
              <a:buFont typeface="Arial" charset="0"/>
              <a:buNone/>
              <a:tabLst/>
              <a:defRPr sz="900" baseline="0">
                <a:solidFill>
                  <a:schemeClr val="tx1"/>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HEADLINE IF NEEDED</a:t>
            </a:r>
          </a:p>
        </p:txBody>
      </p:sp>
      <p:sp>
        <p:nvSpPr>
          <p:cNvPr id="15" name="Text Placeholder 2"/>
          <p:cNvSpPr>
            <a:spLocks noGrp="1"/>
          </p:cNvSpPr>
          <p:nvPr>
            <p:ph type="body" idx="18" hasCustomPrompt="1"/>
          </p:nvPr>
        </p:nvSpPr>
        <p:spPr>
          <a:xfrm>
            <a:off x="3475919" y="3835699"/>
            <a:ext cx="2249714" cy="829337"/>
          </a:xfrm>
        </p:spPr>
        <p:txBody>
          <a:bodyPr>
            <a:noAutofit/>
          </a:bodyPr>
          <a:lstStyle>
            <a:lvl1pPr marL="0" marR="0" indent="0" algn="ctr" defTabSz="342900" rtl="0" eaLnBrk="1" fontAlgn="auto" latinLnBrk="0" hangingPunct="1">
              <a:lnSpc>
                <a:spcPct val="90000"/>
              </a:lnSpc>
              <a:spcBef>
                <a:spcPts val="750"/>
              </a:spcBef>
              <a:spcAft>
                <a:spcPts val="0"/>
              </a:spcAft>
              <a:buClr>
                <a:schemeClr val="accent1"/>
              </a:buClr>
              <a:buSzTx/>
              <a:buFont typeface="Arial" charset="0"/>
              <a:buNone/>
              <a:tabLst/>
              <a:defRPr sz="1125" b="0" i="0" baseline="0">
                <a:solidFill>
                  <a:schemeClr val="bg2"/>
                </a:solidFill>
              </a:defRPr>
            </a:lvl1pPr>
            <a:lvl2pPr marL="221456" indent="0" algn="ctr" defTabSz="342900">
              <a:buClr>
                <a:schemeClr val="accent1"/>
              </a:buClr>
              <a:buFont typeface="Arial" charset="0"/>
              <a:buNone/>
              <a:tabLst/>
              <a:defRPr sz="900" baseline="0">
                <a:solidFill>
                  <a:schemeClr val="tx1"/>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Example of body copy for today’s agenda template.</a:t>
            </a:r>
          </a:p>
        </p:txBody>
      </p:sp>
      <p:sp>
        <p:nvSpPr>
          <p:cNvPr id="16" name="Picture Placeholder 2"/>
          <p:cNvSpPr>
            <a:spLocks noGrp="1"/>
          </p:cNvSpPr>
          <p:nvPr>
            <p:ph type="pic" sz="quarter" idx="19" hasCustomPrompt="1"/>
          </p:nvPr>
        </p:nvSpPr>
        <p:spPr>
          <a:xfrm>
            <a:off x="6593922" y="1476974"/>
            <a:ext cx="2002506" cy="2002506"/>
          </a:xfrm>
          <a:prstGeom prst="ellipse">
            <a:avLst/>
          </a:prstGeom>
          <a:ln w="50800">
            <a:solidFill>
              <a:schemeClr val="accent1"/>
            </a:solidFill>
          </a:ln>
        </p:spPr>
        <p:txBody>
          <a:bodyPr anchor="ctr">
            <a:normAutofit/>
          </a:bodyPr>
          <a:lstStyle>
            <a:lvl1pPr marL="0" indent="0" algn="ctr">
              <a:buNone/>
              <a:defRPr sz="750">
                <a:solidFill>
                  <a:schemeClr val="accent4"/>
                </a:solidFill>
              </a:defRPr>
            </a:lvl1pPr>
          </a:lstStyle>
          <a:p>
            <a:r>
              <a:rPr lang="en-US" dirty="0"/>
              <a:t>Picture</a:t>
            </a:r>
          </a:p>
        </p:txBody>
      </p:sp>
      <p:sp>
        <p:nvSpPr>
          <p:cNvPr id="17" name="Text Placeholder 2"/>
          <p:cNvSpPr>
            <a:spLocks noGrp="1"/>
          </p:cNvSpPr>
          <p:nvPr>
            <p:ph type="body" idx="20" hasCustomPrompt="1"/>
          </p:nvPr>
        </p:nvSpPr>
        <p:spPr>
          <a:xfrm>
            <a:off x="6490253" y="3572544"/>
            <a:ext cx="2249714" cy="271130"/>
          </a:xfrm>
        </p:spPr>
        <p:txBody>
          <a:bodyPr>
            <a:noAutofit/>
          </a:bodyPr>
          <a:lstStyle>
            <a:lvl1pPr marL="0" marR="0" indent="0" algn="ctr" defTabSz="342900" rtl="0" eaLnBrk="1" fontAlgn="auto" latinLnBrk="0" hangingPunct="1">
              <a:lnSpc>
                <a:spcPct val="90000"/>
              </a:lnSpc>
              <a:spcBef>
                <a:spcPts val="750"/>
              </a:spcBef>
              <a:spcAft>
                <a:spcPts val="0"/>
              </a:spcAft>
              <a:buClr>
                <a:schemeClr val="accent1"/>
              </a:buClr>
              <a:buSzTx/>
              <a:buFont typeface="Arial" charset="0"/>
              <a:buNone/>
              <a:tabLst/>
              <a:defRPr sz="1350" b="1" i="0" baseline="0">
                <a:solidFill>
                  <a:schemeClr val="accent1"/>
                </a:solidFill>
              </a:defRPr>
            </a:lvl1pPr>
            <a:lvl2pPr marL="221456" indent="0" algn="ctr" defTabSz="342900">
              <a:buClr>
                <a:schemeClr val="accent1"/>
              </a:buClr>
              <a:buFont typeface="Arial" charset="0"/>
              <a:buNone/>
              <a:tabLst/>
              <a:defRPr sz="900" baseline="0">
                <a:solidFill>
                  <a:schemeClr val="tx1"/>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HEADLINE IF NEEDED</a:t>
            </a:r>
          </a:p>
        </p:txBody>
      </p:sp>
      <p:sp>
        <p:nvSpPr>
          <p:cNvPr id="18" name="Text Placeholder 2"/>
          <p:cNvSpPr>
            <a:spLocks noGrp="1"/>
          </p:cNvSpPr>
          <p:nvPr>
            <p:ph type="body" idx="21" hasCustomPrompt="1"/>
          </p:nvPr>
        </p:nvSpPr>
        <p:spPr>
          <a:xfrm>
            <a:off x="6490253" y="3835699"/>
            <a:ext cx="2249714" cy="829337"/>
          </a:xfrm>
        </p:spPr>
        <p:txBody>
          <a:bodyPr>
            <a:noAutofit/>
          </a:bodyPr>
          <a:lstStyle>
            <a:lvl1pPr marL="0" marR="0" indent="0" algn="ctr" defTabSz="342900" rtl="0" eaLnBrk="1" fontAlgn="auto" latinLnBrk="0" hangingPunct="1">
              <a:lnSpc>
                <a:spcPct val="90000"/>
              </a:lnSpc>
              <a:spcBef>
                <a:spcPts val="750"/>
              </a:spcBef>
              <a:spcAft>
                <a:spcPts val="0"/>
              </a:spcAft>
              <a:buClr>
                <a:schemeClr val="accent1"/>
              </a:buClr>
              <a:buSzTx/>
              <a:buFont typeface="Arial" charset="0"/>
              <a:buNone/>
              <a:tabLst/>
              <a:defRPr sz="1125" b="0" i="0" baseline="0">
                <a:solidFill>
                  <a:schemeClr val="bg2"/>
                </a:solidFill>
              </a:defRPr>
            </a:lvl1pPr>
            <a:lvl2pPr marL="221456" indent="0" algn="ctr" defTabSz="342900">
              <a:buClr>
                <a:schemeClr val="accent1"/>
              </a:buClr>
              <a:buFont typeface="Arial" charset="0"/>
              <a:buNone/>
              <a:tabLst/>
              <a:defRPr sz="900" baseline="0">
                <a:solidFill>
                  <a:schemeClr val="tx1"/>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Example of body copy for today’s agenda template.</a:t>
            </a:r>
          </a:p>
        </p:txBody>
      </p:sp>
    </p:spTree>
    <p:extLst>
      <p:ext uri="{BB962C8B-B14F-4D97-AF65-F5344CB8AC3E}">
        <p14:creationId xmlns:p14="http://schemas.microsoft.com/office/powerpoint/2010/main" val="8489696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Blank with Header">
    <p:spTree>
      <p:nvGrpSpPr>
        <p:cNvPr id="1" name=""/>
        <p:cNvGrpSpPr/>
        <p:nvPr/>
      </p:nvGrpSpPr>
      <p:grpSpPr>
        <a:xfrm>
          <a:off x="0" y="0"/>
          <a:ext cx="0" cy="0"/>
          <a:chOff x="0" y="0"/>
          <a:chExt cx="0" cy="0"/>
        </a:xfrm>
      </p:grpSpPr>
      <p:sp>
        <p:nvSpPr>
          <p:cNvPr id="18" name="Title 1"/>
          <p:cNvSpPr>
            <a:spLocks noGrp="1"/>
          </p:cNvSpPr>
          <p:nvPr>
            <p:ph type="title" hasCustomPrompt="1"/>
          </p:nvPr>
        </p:nvSpPr>
        <p:spPr>
          <a:xfrm>
            <a:off x="254524" y="323412"/>
            <a:ext cx="8625525" cy="687611"/>
          </a:xfrm>
        </p:spPr>
        <p:txBody>
          <a:bodyPr>
            <a:normAutofit/>
          </a:bodyPr>
          <a:lstStyle>
            <a:lvl1pPr algn="ctr">
              <a:defRPr sz="3000" b="1" i="0" baseline="0">
                <a:solidFill>
                  <a:schemeClr val="bg1"/>
                </a:solidFill>
              </a:defRPr>
            </a:lvl1pPr>
          </a:lstStyle>
          <a:p>
            <a:r>
              <a:rPr lang="en-US" dirty="0"/>
              <a:t>SECTION HEADER EXAMPLE</a:t>
            </a:r>
          </a:p>
        </p:txBody>
      </p:sp>
    </p:spTree>
    <p:extLst>
      <p:ext uri="{BB962C8B-B14F-4D97-AF65-F5344CB8AC3E}">
        <p14:creationId xmlns:p14="http://schemas.microsoft.com/office/powerpoint/2010/main" val="20040506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slideLayout" Target="../slideLayouts/slideLayout13.xml"/><Relationship Id="rId7" Type="http://schemas.openxmlformats.org/officeDocument/2006/relationships/slideLayout" Target="../slideLayouts/slideLayout17.xml"/><Relationship Id="rId12" Type="http://schemas.openxmlformats.org/officeDocument/2006/relationships/theme" Target="../theme/theme2.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5" Type="http://schemas.openxmlformats.org/officeDocument/2006/relationships/slideLayout" Target="../slideLayouts/slideLayout15.xml"/><Relationship Id="rId10" Type="http://schemas.openxmlformats.org/officeDocument/2006/relationships/slideLayout" Target="../slideLayouts/slideLayout20.xml"/><Relationship Id="rId4" Type="http://schemas.openxmlformats.org/officeDocument/2006/relationships/slideLayout" Target="../slideLayouts/slideLayout14.xml"/><Relationship Id="rId9"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wiss-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400250" y="575950"/>
            <a:ext cx="6321600" cy="6354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1pPr>
            <a:lvl2pPr lvl="1">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2pPr>
            <a:lvl3pPr lvl="2">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3pPr>
            <a:lvl4pPr lvl="3">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4pPr>
            <a:lvl5pPr lvl="4">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5pPr>
            <a:lvl6pPr lvl="5">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6pPr>
            <a:lvl7pPr lvl="6">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7pPr>
            <a:lvl8pPr lvl="7">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8pPr>
            <a:lvl9pPr lvl="8">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2410112" y="1595776"/>
            <a:ext cx="6321600" cy="30024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marL="914400" lvl="1"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2pPr>
            <a:lvl3pPr marL="1371600" lvl="2"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3pPr>
            <a:lvl4pPr marL="1828800" lvl="3"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4pPr>
            <a:lvl5pPr marL="2286000" lvl="4"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5pPr>
            <a:lvl6pPr marL="2743200" lvl="5"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6pPr>
            <a:lvl7pPr marL="3200400" lvl="6"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7pPr>
            <a:lvl8pPr marL="3657600" lvl="7"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8pPr>
            <a:lvl9pPr marL="4114800" lvl="8" indent="-317500">
              <a:lnSpc>
                <a:spcPct val="115000"/>
              </a:lnSpc>
              <a:spcBef>
                <a:spcPts val="1600"/>
              </a:spcBef>
              <a:spcAft>
                <a:spcPts val="1600"/>
              </a:spcAft>
              <a:buClr>
                <a:schemeClr val="dk2"/>
              </a:buClr>
              <a:buSzPts val="1400"/>
              <a:buFont typeface="Lato"/>
              <a:buChar char="■"/>
              <a:defRPr>
                <a:solidFill>
                  <a:schemeClr val="dk2"/>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97999" y="4688759"/>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latin typeface="Lato"/>
                <a:ea typeface="Lato"/>
                <a:cs typeface="Lato"/>
                <a:sym typeface="Lato"/>
              </a:defRPr>
            </a:lvl1pPr>
            <a:lvl2pPr lvl="1" algn="r">
              <a:buNone/>
              <a:defRPr sz="1000">
                <a:solidFill>
                  <a:schemeClr val="dk2"/>
                </a:solidFill>
                <a:latin typeface="Lato"/>
                <a:ea typeface="Lato"/>
                <a:cs typeface="Lato"/>
                <a:sym typeface="Lato"/>
              </a:defRPr>
            </a:lvl2pPr>
            <a:lvl3pPr lvl="2" algn="r">
              <a:buNone/>
              <a:defRPr sz="1000">
                <a:solidFill>
                  <a:schemeClr val="dk2"/>
                </a:solidFill>
                <a:latin typeface="Lato"/>
                <a:ea typeface="Lato"/>
                <a:cs typeface="Lato"/>
                <a:sym typeface="Lato"/>
              </a:defRPr>
            </a:lvl3pPr>
            <a:lvl4pPr lvl="3" algn="r">
              <a:buNone/>
              <a:defRPr sz="1000">
                <a:solidFill>
                  <a:schemeClr val="dk2"/>
                </a:solidFill>
                <a:latin typeface="Lato"/>
                <a:ea typeface="Lato"/>
                <a:cs typeface="Lato"/>
                <a:sym typeface="Lato"/>
              </a:defRPr>
            </a:lvl4pPr>
            <a:lvl5pPr lvl="4" algn="r">
              <a:buNone/>
              <a:defRPr sz="1000">
                <a:solidFill>
                  <a:schemeClr val="dk2"/>
                </a:solidFill>
                <a:latin typeface="Lato"/>
                <a:ea typeface="Lato"/>
                <a:cs typeface="Lato"/>
                <a:sym typeface="Lato"/>
              </a:defRPr>
            </a:lvl5pPr>
            <a:lvl6pPr lvl="5" algn="r">
              <a:buNone/>
              <a:defRPr sz="1000">
                <a:solidFill>
                  <a:schemeClr val="dk2"/>
                </a:solidFill>
                <a:latin typeface="Lato"/>
                <a:ea typeface="Lato"/>
                <a:cs typeface="Lato"/>
                <a:sym typeface="Lato"/>
              </a:defRPr>
            </a:lvl6pPr>
            <a:lvl7pPr lvl="6" algn="r">
              <a:buNone/>
              <a:defRPr sz="1000">
                <a:solidFill>
                  <a:schemeClr val="dk2"/>
                </a:solidFill>
                <a:latin typeface="Lato"/>
                <a:ea typeface="Lato"/>
                <a:cs typeface="Lato"/>
                <a:sym typeface="Lato"/>
              </a:defRPr>
            </a:lvl7pPr>
            <a:lvl8pPr lvl="7" algn="r">
              <a:buNone/>
              <a:defRPr sz="1000">
                <a:solidFill>
                  <a:schemeClr val="dk2"/>
                </a:solidFill>
                <a:latin typeface="Lato"/>
                <a:ea typeface="Lato"/>
                <a:cs typeface="Lato"/>
                <a:sym typeface="Lato"/>
              </a:defRPr>
            </a:lvl8pPr>
            <a:lvl9pPr lvl="8" algn="r">
              <a:buNone/>
              <a:defRPr sz="1000">
                <a:solidFill>
                  <a:schemeClr val="dk2"/>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3" r:id="rId2"/>
    <p:sldLayoutId id="2147483655" r:id="rId3"/>
    <p:sldLayoutId id="2147483660" r:id="rId4"/>
    <p:sldLayoutId id="2147483661" r:id="rId5"/>
    <p:sldLayoutId id="2147483662" r:id="rId6"/>
    <p:sldLayoutId id="2147483663" r:id="rId7"/>
    <p:sldLayoutId id="2147483664" r:id="rId8"/>
    <p:sldLayoutId id="2147483665" r:id="rId9"/>
    <p:sldLayoutId id="2147483666" r:id="rId10"/>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666B532-534D-43CD-9E21-A91370CC7DCE}"/>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53FE749-4710-4895-9AF8-9272EC05FB09}"/>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A16E505-08F7-4651-827E-F6BAB10ACF9A}"/>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87950F05-B238-485F-9270-439B6F809B6A}" type="datetimeFigureOut">
              <a:rPr lang="en-US" smtClean="0"/>
              <a:t>11/14/2019</a:t>
            </a:fld>
            <a:endParaRPr lang="en-US"/>
          </a:p>
        </p:txBody>
      </p:sp>
      <p:sp>
        <p:nvSpPr>
          <p:cNvPr id="5" name="Footer Placeholder 4">
            <a:extLst>
              <a:ext uri="{FF2B5EF4-FFF2-40B4-BE49-F238E27FC236}">
                <a16:creationId xmlns:a16="http://schemas.microsoft.com/office/drawing/2014/main" id="{8DF8D952-39BD-4EE5-8318-5ADF15BF3895}"/>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E927F87-208B-4391-91CD-6BE8ABAF1564}"/>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10214B6E-649C-4848-8770-6A09EDC4C2D5}" type="slidenum">
              <a:rPr lang="en-US" smtClean="0"/>
              <a:t>‹#›</a:t>
            </a:fld>
            <a:endParaRPr lang="en-US"/>
          </a:p>
        </p:txBody>
      </p:sp>
    </p:spTree>
    <p:extLst>
      <p:ext uri="{BB962C8B-B14F-4D97-AF65-F5344CB8AC3E}">
        <p14:creationId xmlns:p14="http://schemas.microsoft.com/office/powerpoint/2010/main" val="1430858142"/>
      </p:ext>
    </p:extLst>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73" r:id="rId6"/>
    <p:sldLayoutId id="2147483674" r:id="rId7"/>
    <p:sldLayoutId id="2147483675" r:id="rId8"/>
    <p:sldLayoutId id="2147483676" r:id="rId9"/>
    <p:sldLayoutId id="2147483677" r:id="rId10"/>
    <p:sldLayoutId id="2147483678"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s://github.com/onnx/models"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4.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2.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png"/><Relationship Id="rId1" Type="http://schemas.openxmlformats.org/officeDocument/2006/relationships/slideLayout" Target="../slideLayouts/slideLayout4.xml"/><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hyperlink" Target="http://colah.github.io/posts/2015-08-Understanding-LSTMs/" TargetMode="External"/><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lutzroeder.github.io/netron/" TargetMode="External"/><Relationship Id="rId2" Type="http://schemas.openxmlformats.org/officeDocument/2006/relationships/hyperlink" Target="http://scs.ryerson.ca/~aharley/vis/conv/" TargetMode="Externa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hyperlink" Target="https://uncc.campuslabs.com/courseeval/ce/dsba/6190/u90" TargetMode="Externa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hyperlink" Target="https://azure.microsoft.com/en-us/resources/videos/azure-kubernetes-service-overview/" TargetMode="External"/><Relationship Id="rId5" Type="http://schemas.openxmlformats.org/officeDocument/2006/relationships/image" Target="../media/image34.jpeg"/><Relationship Id="rId4" Type="http://schemas.openxmlformats.org/officeDocument/2006/relationships/image" Target="../media/image33.png"/></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xml"/><Relationship Id="rId1" Type="http://schemas.openxmlformats.org/officeDocument/2006/relationships/slideLayout" Target="../slideLayouts/slideLayout8.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svg"/></Relationships>
</file>

<file path=ppt/slides/_rels/slide2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9.xml"/><Relationship Id="rId6" Type="http://schemas.openxmlformats.org/officeDocument/2006/relationships/image" Target="../media/image45.svg"/><Relationship Id="rId5" Type="http://schemas.openxmlformats.org/officeDocument/2006/relationships/image" Target="../media/image44.png"/><Relationship Id="rId4" Type="http://schemas.openxmlformats.org/officeDocument/2006/relationships/image" Target="../media/image43.svg"/></Relationships>
</file>

<file path=ppt/slides/_rels/slide2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41.png"/><Relationship Id="rId1" Type="http://schemas.openxmlformats.org/officeDocument/2006/relationships/slideLayout" Target="../slideLayouts/slideLayout9.xml"/><Relationship Id="rId6" Type="http://schemas.openxmlformats.org/officeDocument/2006/relationships/image" Target="../media/image49.svg"/><Relationship Id="rId5" Type="http://schemas.openxmlformats.org/officeDocument/2006/relationships/image" Target="../media/image48.png"/><Relationship Id="rId4" Type="http://schemas.openxmlformats.org/officeDocument/2006/relationships/image" Target="../media/image39.sv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3" Type="http://schemas.openxmlformats.org/officeDocument/2006/relationships/hyperlink" Target="https://github.com/Azure/mmlspark" TargetMode="External"/><Relationship Id="rId2" Type="http://schemas.openxmlformats.org/officeDocument/2006/relationships/image" Target="../media/image52.png"/><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hyperlink" Target="https://github.com/Azure/mmlspark" TargetMode="External"/><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hyperlink" Target="https://docs.microsoft.com/en-us/azure/machine-learning/service/how-to-deploy-and-where" TargetMode="External"/><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hyperlink" Target="http://www.netlib.org/utk/papers/mpi-book/mpi-book.html" TargetMode="External"/><Relationship Id="rId2" Type="http://schemas.openxmlformats.org/officeDocument/2006/relationships/hyperlink" Target="https://www.csm.ornl.gov/pvm/" TargetMode="External"/><Relationship Id="rId1" Type="http://schemas.openxmlformats.org/officeDocument/2006/relationships/slideLayout" Target="../slideLayouts/slideLayout6.xml"/><Relationship Id="rId4" Type="http://schemas.openxmlformats.org/officeDocument/2006/relationships/hyperlink" Target="https://link.springer.com/article/10.1007/s10766-008-0077-2" TargetMode="External"/></Relationships>
</file>

<file path=ppt/slides/_rels/slide5.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5.svg"/><Relationship Id="rId5" Type="http://schemas.openxmlformats.org/officeDocument/2006/relationships/image" Target="../media/image4.png"/><Relationship Id="rId10" Type="http://schemas.openxmlformats.org/officeDocument/2006/relationships/image" Target="../media/image9.svg"/><Relationship Id="rId4" Type="http://schemas.openxmlformats.org/officeDocument/2006/relationships/image" Target="../media/image3.svg"/><Relationship Id="rId9"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8.xml.rels><?xml version="1.0" encoding="UTF-8" standalone="yes"?>
<Relationships xmlns="http://schemas.openxmlformats.org/package/2006/relationships"><Relationship Id="rId3" Type="http://schemas.openxmlformats.org/officeDocument/2006/relationships/hyperlink" Target="https://commons.wikimedia.org/w/index.php?title=File:Colored_neural_network.svg&amp;oldid=279111871" TargetMode="External"/><Relationship Id="rId2" Type="http://schemas.openxmlformats.org/officeDocument/2006/relationships/image" Target="../media/image21.png"/><Relationship Id="rId1" Type="http://schemas.openxmlformats.org/officeDocument/2006/relationships/slideLayout" Target="../slideLayouts/slideLayout4.xml"/><Relationship Id="rId4" Type="http://schemas.openxmlformats.org/officeDocument/2006/relationships/hyperlink" Target="https://youtu.be/aircAruvnKk"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www.asimovinstitute.org/neural-network-zoo/" TargetMode="External"/><Relationship Id="rId2" Type="http://schemas.openxmlformats.org/officeDocument/2006/relationships/image" Target="../media/image2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3"/>
          <p:cNvSpPr txBox="1">
            <a:spLocks noGrp="1"/>
          </p:cNvSpPr>
          <p:nvPr>
            <p:ph type="ctrTitle"/>
          </p:nvPr>
        </p:nvSpPr>
        <p:spPr>
          <a:xfrm>
            <a:off x="2371725" y="630225"/>
            <a:ext cx="6331500" cy="1542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dirty="0"/>
              <a:t>Deep Learning</a:t>
            </a:r>
            <a:endParaRPr dirty="0"/>
          </a:p>
        </p:txBody>
      </p:sp>
      <p:sp>
        <p:nvSpPr>
          <p:cNvPr id="73" name="Google Shape;73;p13"/>
          <p:cNvSpPr txBox="1">
            <a:spLocks noGrp="1"/>
          </p:cNvSpPr>
          <p:nvPr>
            <p:ph type="subTitle" idx="1"/>
          </p:nvPr>
        </p:nvSpPr>
        <p:spPr>
          <a:xfrm>
            <a:off x="2390267" y="3238450"/>
            <a:ext cx="6331500" cy="1241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DSBA 6190-U91 | Colby T. Ford, Ph.D.</a:t>
            </a:r>
            <a:endParaRPr dirty="0"/>
          </a:p>
        </p:txBody>
      </p:sp>
      <p:pic>
        <p:nvPicPr>
          <p:cNvPr id="3" name="Picture 2" descr="A close up of a sign&#10;&#10;Description automatically generated">
            <a:extLst>
              <a:ext uri="{FF2B5EF4-FFF2-40B4-BE49-F238E27FC236}">
                <a16:creationId xmlns:a16="http://schemas.microsoft.com/office/drawing/2014/main" id="{DBB79DA9-E528-4E11-A659-9FECE294BE36}"/>
              </a:ext>
            </a:extLst>
          </p:cNvPr>
          <p:cNvPicPr>
            <a:picLocks noChangeAspect="1"/>
          </p:cNvPicPr>
          <p:nvPr/>
        </p:nvPicPr>
        <p:blipFill>
          <a:blip r:embed="rId3">
            <a:biLevel thresh="25000"/>
          </a:blip>
          <a:stretch>
            <a:fillRect/>
          </a:stretch>
        </p:blipFill>
        <p:spPr>
          <a:xfrm>
            <a:off x="422233" y="3151559"/>
            <a:ext cx="1728167" cy="1328591"/>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8230E1-49BB-4B9C-9F91-0EF6618255D4}"/>
              </a:ext>
            </a:extLst>
          </p:cNvPr>
          <p:cNvSpPr>
            <a:spLocks noGrp="1"/>
          </p:cNvSpPr>
          <p:nvPr>
            <p:ph type="title"/>
          </p:nvPr>
        </p:nvSpPr>
        <p:spPr/>
        <p:txBody>
          <a:bodyPr/>
          <a:lstStyle/>
          <a:p>
            <a:r>
              <a:rPr lang="en-US" dirty="0"/>
              <a:t>ONNX</a:t>
            </a:r>
          </a:p>
        </p:txBody>
      </p:sp>
      <p:sp>
        <p:nvSpPr>
          <p:cNvPr id="3" name="Text Placeholder 2">
            <a:extLst>
              <a:ext uri="{FF2B5EF4-FFF2-40B4-BE49-F238E27FC236}">
                <a16:creationId xmlns:a16="http://schemas.microsoft.com/office/drawing/2014/main" id="{C0E1D301-8BCB-4C20-9CB8-F7A28E878FB0}"/>
              </a:ext>
            </a:extLst>
          </p:cNvPr>
          <p:cNvSpPr>
            <a:spLocks noGrp="1"/>
          </p:cNvSpPr>
          <p:nvPr>
            <p:ph type="body" idx="1"/>
          </p:nvPr>
        </p:nvSpPr>
        <p:spPr>
          <a:xfrm>
            <a:off x="319500" y="1846804"/>
            <a:ext cx="3388900" cy="2806200"/>
          </a:xfrm>
        </p:spPr>
        <p:txBody>
          <a:bodyPr/>
          <a:lstStyle/>
          <a:p>
            <a:pPr>
              <a:spcBef>
                <a:spcPts val="600"/>
              </a:spcBef>
            </a:pPr>
            <a:r>
              <a:rPr lang="en-US" dirty="0"/>
              <a:t>Open Neural Network Exchange</a:t>
            </a:r>
          </a:p>
          <a:p>
            <a:pPr lvl="1">
              <a:spcBef>
                <a:spcPts val="600"/>
              </a:spcBef>
            </a:pPr>
            <a:r>
              <a:rPr lang="en-US" dirty="0"/>
              <a:t>An open-source, standardized format for describing neural network models  [*.</a:t>
            </a:r>
            <a:r>
              <a:rPr lang="en-US" dirty="0" err="1"/>
              <a:t>onnx</a:t>
            </a:r>
            <a:r>
              <a:rPr lang="en-US" dirty="0"/>
              <a:t>]</a:t>
            </a:r>
          </a:p>
          <a:p>
            <a:pPr lvl="1">
              <a:spcBef>
                <a:spcPts val="600"/>
              </a:spcBef>
            </a:pPr>
            <a:r>
              <a:rPr lang="en-US" dirty="0"/>
              <a:t>Helps in usability when the model object is framework-agnostic</a:t>
            </a:r>
          </a:p>
          <a:p>
            <a:pPr lvl="1">
              <a:spcBef>
                <a:spcPts val="600"/>
              </a:spcBef>
            </a:pPr>
            <a:r>
              <a:rPr lang="en-US" dirty="0">
                <a:hlinkClick r:id="rId2"/>
              </a:rPr>
              <a:t>Model Zoo</a:t>
            </a:r>
            <a:r>
              <a:rPr lang="en-US" dirty="0"/>
              <a:t>: a place to publish your trained model for open, external use</a:t>
            </a:r>
          </a:p>
        </p:txBody>
      </p:sp>
      <p:pic>
        <p:nvPicPr>
          <p:cNvPr id="5122" name="Picture 2" descr="ONNX logo main.png">
            <a:extLst>
              <a:ext uri="{FF2B5EF4-FFF2-40B4-BE49-F238E27FC236}">
                <a16:creationId xmlns:a16="http://schemas.microsoft.com/office/drawing/2014/main" id="{3950371F-4069-4D6C-B663-086EF6784F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56100" y="2086511"/>
            <a:ext cx="3771900" cy="9704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32059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09DB8B-4217-401E-B3E1-03DC0A6FA32D}"/>
              </a:ext>
            </a:extLst>
          </p:cNvPr>
          <p:cNvSpPr>
            <a:spLocks noGrp="1"/>
          </p:cNvSpPr>
          <p:nvPr>
            <p:ph type="title"/>
          </p:nvPr>
        </p:nvSpPr>
        <p:spPr/>
        <p:txBody>
          <a:bodyPr/>
          <a:lstStyle/>
          <a:p>
            <a:r>
              <a:rPr lang="en-US" dirty="0"/>
              <a:t>Types of Processors</a:t>
            </a:r>
            <a:br>
              <a:rPr lang="en-US" dirty="0"/>
            </a:br>
            <a:r>
              <a:rPr lang="en-US" sz="2000" b="0" dirty="0"/>
              <a:t>(Well, the ones relevant to ML/DL/AI)</a:t>
            </a:r>
            <a:endParaRPr lang="en-US" b="0" dirty="0"/>
          </a:p>
        </p:txBody>
      </p:sp>
      <p:graphicFrame>
        <p:nvGraphicFramePr>
          <p:cNvPr id="6" name="Diagram 5">
            <a:extLst>
              <a:ext uri="{FF2B5EF4-FFF2-40B4-BE49-F238E27FC236}">
                <a16:creationId xmlns:a16="http://schemas.microsoft.com/office/drawing/2014/main" id="{B354311A-D19F-4E09-AB38-A36FDBEA6015}"/>
              </a:ext>
            </a:extLst>
          </p:cNvPr>
          <p:cNvGraphicFramePr/>
          <p:nvPr>
            <p:extLst>
              <p:ext uri="{D42A27DB-BD31-4B8C-83A1-F6EECF244321}">
                <p14:modId xmlns:p14="http://schemas.microsoft.com/office/powerpoint/2010/main" val="2236246778"/>
              </p:ext>
            </p:extLst>
          </p:nvPr>
        </p:nvGraphicFramePr>
        <p:xfrm>
          <a:off x="495300" y="1568450"/>
          <a:ext cx="8226550" cy="2692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712837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50" name="Picture 6" descr="https://upload.wikimedia.org/wikipedia/commons/5/59/CUDA_processing_flow_%28En%29.PNG">
            <a:extLst>
              <a:ext uri="{FF2B5EF4-FFF2-40B4-BE49-F238E27FC236}">
                <a16:creationId xmlns:a16="http://schemas.microsoft.com/office/drawing/2014/main" id="{9D06C00A-1D1C-4EA6-BE28-6B6DF55506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468" y="1565955"/>
            <a:ext cx="2777312" cy="268451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D6F52AF-C6D0-4D0A-A837-4FF557930B16}"/>
              </a:ext>
            </a:extLst>
          </p:cNvPr>
          <p:cNvSpPr>
            <a:spLocks noGrp="1"/>
          </p:cNvSpPr>
          <p:nvPr>
            <p:ph type="title"/>
          </p:nvPr>
        </p:nvSpPr>
        <p:spPr/>
        <p:txBody>
          <a:bodyPr/>
          <a:lstStyle/>
          <a:p>
            <a:r>
              <a:rPr lang="en-US" dirty="0"/>
              <a:t>CUDA and OpenCL</a:t>
            </a:r>
          </a:p>
        </p:txBody>
      </p:sp>
      <p:sp>
        <p:nvSpPr>
          <p:cNvPr id="4" name="Text Placeholder 3">
            <a:extLst>
              <a:ext uri="{FF2B5EF4-FFF2-40B4-BE49-F238E27FC236}">
                <a16:creationId xmlns:a16="http://schemas.microsoft.com/office/drawing/2014/main" id="{6A9B8313-F03B-4708-8338-2626990E1508}"/>
              </a:ext>
            </a:extLst>
          </p:cNvPr>
          <p:cNvSpPr>
            <a:spLocks noGrp="1"/>
          </p:cNvSpPr>
          <p:nvPr>
            <p:ph type="body" idx="1"/>
          </p:nvPr>
        </p:nvSpPr>
        <p:spPr/>
        <p:txBody>
          <a:bodyPr/>
          <a:lstStyle/>
          <a:p>
            <a:r>
              <a:rPr lang="en-US" dirty="0"/>
              <a:t>CUDA</a:t>
            </a:r>
          </a:p>
          <a:p>
            <a:pPr lvl="1"/>
            <a:r>
              <a:rPr lang="en-US" dirty="0"/>
              <a:t>Developed by Nvidia</a:t>
            </a:r>
          </a:p>
          <a:p>
            <a:pPr lvl="1"/>
            <a:r>
              <a:rPr lang="en-US" dirty="0"/>
              <a:t>For use on Nvidia or CUDA-enable GPUs</a:t>
            </a:r>
          </a:p>
          <a:p>
            <a:pPr lvl="1"/>
            <a:r>
              <a:rPr lang="en-US" dirty="0"/>
              <a:t>Parallelized functionality for linear algebra, sparse matrices, Fourier transforms, random numbers, solvers, graph processing, and more.</a:t>
            </a:r>
          </a:p>
        </p:txBody>
      </p:sp>
      <p:sp>
        <p:nvSpPr>
          <p:cNvPr id="5" name="Text Placeholder 4">
            <a:extLst>
              <a:ext uri="{FF2B5EF4-FFF2-40B4-BE49-F238E27FC236}">
                <a16:creationId xmlns:a16="http://schemas.microsoft.com/office/drawing/2014/main" id="{C9007275-60F5-43B1-9CB5-53F0EDD3C562}"/>
              </a:ext>
            </a:extLst>
          </p:cNvPr>
          <p:cNvSpPr>
            <a:spLocks noGrp="1"/>
          </p:cNvSpPr>
          <p:nvPr>
            <p:ph type="body" idx="2"/>
          </p:nvPr>
        </p:nvSpPr>
        <p:spPr/>
        <p:txBody>
          <a:bodyPr/>
          <a:lstStyle/>
          <a:p>
            <a:r>
              <a:rPr lang="en-US" dirty="0"/>
              <a:t>OpenCL</a:t>
            </a:r>
          </a:p>
          <a:p>
            <a:pPr lvl="1"/>
            <a:r>
              <a:rPr lang="en-US" dirty="0"/>
              <a:t>Originally developed by Apple, maintained by the </a:t>
            </a:r>
            <a:r>
              <a:rPr lang="en-US" dirty="0" err="1"/>
              <a:t>Khronos</a:t>
            </a:r>
            <a:r>
              <a:rPr lang="en-US" dirty="0"/>
              <a:t> Group</a:t>
            </a:r>
          </a:p>
          <a:p>
            <a:pPr lvl="1"/>
            <a:r>
              <a:rPr lang="en-US" dirty="0"/>
              <a:t>For use in CPUs, GPUs, and FPGAs (for a variety of vendors)</a:t>
            </a:r>
          </a:p>
          <a:p>
            <a:pPr lvl="1"/>
            <a:r>
              <a:rPr lang="en-US" dirty="0"/>
              <a:t>Parallelized functionality for matrix algebra, vectors (especially images)</a:t>
            </a:r>
          </a:p>
        </p:txBody>
      </p:sp>
      <p:pic>
        <p:nvPicPr>
          <p:cNvPr id="6146" name="Picture 2" descr="Nvidia CUDA Logo.jpg">
            <a:extLst>
              <a:ext uri="{FF2B5EF4-FFF2-40B4-BE49-F238E27FC236}">
                <a16:creationId xmlns:a16="http://schemas.microsoft.com/office/drawing/2014/main" id="{FFA069B4-4D99-45D7-A0A8-EB770FACCB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05300" y="1245575"/>
            <a:ext cx="1291690" cy="782650"/>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OpenCL logo">
            <a:extLst>
              <a:ext uri="{FF2B5EF4-FFF2-40B4-BE49-F238E27FC236}">
                <a16:creationId xmlns:a16="http://schemas.microsoft.com/office/drawing/2014/main" id="{847A90FF-3321-45AF-AEAB-5118D0855FE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34744" y="857985"/>
            <a:ext cx="1098056" cy="109805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F51C4559-C864-46EC-8928-43B75BD8103B}"/>
              </a:ext>
            </a:extLst>
          </p:cNvPr>
          <p:cNvSpPr/>
          <p:nvPr/>
        </p:nvSpPr>
        <p:spPr>
          <a:xfrm>
            <a:off x="424674" y="4287189"/>
            <a:ext cx="2120900" cy="307777"/>
          </a:xfrm>
          <a:prstGeom prst="rect">
            <a:avLst/>
          </a:prstGeom>
        </p:spPr>
        <p:txBody>
          <a:bodyPr wrap="square">
            <a:spAutoFit/>
          </a:bodyPr>
          <a:lstStyle/>
          <a:p>
            <a:r>
              <a:rPr lang="en-US" sz="700" dirty="0"/>
              <a:t>CUDA Processing Flow by </a:t>
            </a:r>
            <a:r>
              <a:rPr lang="en-US" sz="700" dirty="0" err="1"/>
              <a:t>Tosaka</a:t>
            </a:r>
            <a:r>
              <a:rPr lang="en-US" sz="700" dirty="0"/>
              <a:t> [CC BY 3.0 (https://creativecommons.org/licenses/by/3.0)]</a:t>
            </a:r>
          </a:p>
        </p:txBody>
      </p:sp>
    </p:spTree>
    <p:extLst>
      <p:ext uri="{BB962C8B-B14F-4D97-AF65-F5344CB8AC3E}">
        <p14:creationId xmlns:p14="http://schemas.microsoft.com/office/powerpoint/2010/main" val="16200035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AA9D18-84D1-4182-8126-16FF9AB9997B}"/>
              </a:ext>
            </a:extLst>
          </p:cNvPr>
          <p:cNvSpPr>
            <a:spLocks noGrp="1"/>
          </p:cNvSpPr>
          <p:nvPr>
            <p:ph type="title"/>
          </p:nvPr>
        </p:nvSpPr>
        <p:spPr/>
        <p:txBody>
          <a:bodyPr/>
          <a:lstStyle/>
          <a:p>
            <a:r>
              <a:rPr lang="en-US" dirty="0" err="1">
                <a:solidFill>
                  <a:schemeClr val="accent5">
                    <a:lumMod val="50000"/>
                  </a:schemeClr>
                </a:solidFill>
              </a:rPr>
              <a:t>Keras</a:t>
            </a:r>
            <a:r>
              <a:rPr lang="en-US" dirty="0"/>
              <a:t> Model Walkthrough</a:t>
            </a:r>
          </a:p>
        </p:txBody>
      </p:sp>
      <p:sp>
        <p:nvSpPr>
          <p:cNvPr id="3" name="Subtitle 2">
            <a:extLst>
              <a:ext uri="{FF2B5EF4-FFF2-40B4-BE49-F238E27FC236}">
                <a16:creationId xmlns:a16="http://schemas.microsoft.com/office/drawing/2014/main" id="{8D2A8ABF-4FD7-48E0-9213-F78F02E46B5A}"/>
              </a:ext>
            </a:extLst>
          </p:cNvPr>
          <p:cNvSpPr>
            <a:spLocks noGrp="1"/>
          </p:cNvSpPr>
          <p:nvPr>
            <p:ph type="subTitle" idx="1"/>
          </p:nvPr>
        </p:nvSpPr>
        <p:spPr/>
        <p:txBody>
          <a:bodyPr/>
          <a:lstStyle/>
          <a:p>
            <a:endParaRPr lang="en-US"/>
          </a:p>
        </p:txBody>
      </p:sp>
      <p:sp>
        <p:nvSpPr>
          <p:cNvPr id="4" name="Text Placeholder 3">
            <a:extLst>
              <a:ext uri="{FF2B5EF4-FFF2-40B4-BE49-F238E27FC236}">
                <a16:creationId xmlns:a16="http://schemas.microsoft.com/office/drawing/2014/main" id="{A6122A00-8953-4DF5-B444-750C42D574B8}"/>
              </a:ext>
            </a:extLst>
          </p:cNvPr>
          <p:cNvSpPr>
            <a:spLocks noGrp="1"/>
          </p:cNvSpPr>
          <p:nvPr>
            <p:ph type="body" idx="2"/>
          </p:nvPr>
        </p:nvSpPr>
        <p:spPr/>
        <p:txBody>
          <a:bodyPr/>
          <a:lstStyle/>
          <a:p>
            <a:r>
              <a:rPr lang="en-US" dirty="0"/>
              <a:t>IMDB Dataset</a:t>
            </a:r>
          </a:p>
          <a:p>
            <a:r>
              <a:rPr lang="en-US" dirty="0"/>
              <a:t>Models and Compiling</a:t>
            </a:r>
          </a:p>
          <a:p>
            <a:r>
              <a:rPr lang="en-US" dirty="0"/>
              <a:t>Layers</a:t>
            </a:r>
          </a:p>
          <a:p>
            <a:r>
              <a:rPr lang="en-US" dirty="0"/>
              <a:t>Fit, Save, and Show</a:t>
            </a:r>
          </a:p>
          <a:p>
            <a:endParaRPr lang="en-US" dirty="0"/>
          </a:p>
        </p:txBody>
      </p:sp>
    </p:spTree>
    <p:extLst>
      <p:ext uri="{BB962C8B-B14F-4D97-AF65-F5344CB8AC3E}">
        <p14:creationId xmlns:p14="http://schemas.microsoft.com/office/powerpoint/2010/main" val="30139900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3A541-8DEE-4CCE-A0C3-AAE937B92BA2}"/>
              </a:ext>
            </a:extLst>
          </p:cNvPr>
          <p:cNvSpPr>
            <a:spLocks noGrp="1"/>
          </p:cNvSpPr>
          <p:nvPr>
            <p:ph type="title"/>
          </p:nvPr>
        </p:nvSpPr>
        <p:spPr>
          <a:xfrm>
            <a:off x="319500" y="490496"/>
            <a:ext cx="2808000" cy="677904"/>
          </a:xfrm>
        </p:spPr>
        <p:txBody>
          <a:bodyPr/>
          <a:lstStyle/>
          <a:p>
            <a:r>
              <a:rPr lang="en-US" dirty="0"/>
              <a:t>IMDB Dataset</a:t>
            </a:r>
          </a:p>
        </p:txBody>
      </p:sp>
      <p:sp>
        <p:nvSpPr>
          <p:cNvPr id="3" name="Text Placeholder 2">
            <a:extLst>
              <a:ext uri="{FF2B5EF4-FFF2-40B4-BE49-F238E27FC236}">
                <a16:creationId xmlns:a16="http://schemas.microsoft.com/office/drawing/2014/main" id="{564292F0-5096-4FC8-BDCD-D7840AF579A8}"/>
              </a:ext>
            </a:extLst>
          </p:cNvPr>
          <p:cNvSpPr>
            <a:spLocks noGrp="1"/>
          </p:cNvSpPr>
          <p:nvPr>
            <p:ph type="body" idx="1"/>
          </p:nvPr>
        </p:nvSpPr>
        <p:spPr>
          <a:xfrm>
            <a:off x="319500" y="1168400"/>
            <a:ext cx="2808000" cy="3484604"/>
          </a:xfrm>
        </p:spPr>
        <p:txBody>
          <a:bodyPr/>
          <a:lstStyle/>
          <a:p>
            <a:pPr marL="152400" indent="0">
              <a:buNone/>
            </a:pPr>
            <a:r>
              <a:rPr lang="en-US" dirty="0"/>
              <a:t>Dataset of 25,000 movies reviews from IMDB, labeled by sentiment (positive/negative). Reviews have been preprocessed, and each review is encoded as a sequence of word indexes (integers).</a:t>
            </a:r>
          </a:p>
          <a:p>
            <a:pPr marL="152400" indent="0">
              <a:buNone/>
            </a:pPr>
            <a:endParaRPr lang="en-US" dirty="0"/>
          </a:p>
          <a:p>
            <a:pPr marL="152400" indent="0">
              <a:buNone/>
            </a:pPr>
            <a:r>
              <a:rPr lang="en-US" dirty="0"/>
              <a:t>For convenience, words are indexed by overall frequency in the dataset, so that for instance the integer "3" encodes the 3rd most frequent word in the data. This allows for quick filtering operations such as: "only consider the top 10,000 most common words, but eliminate the top 20 most common words".</a:t>
            </a:r>
          </a:p>
        </p:txBody>
      </p:sp>
      <p:pic>
        <p:nvPicPr>
          <p:cNvPr id="4" name="Picture 3">
            <a:extLst>
              <a:ext uri="{FF2B5EF4-FFF2-40B4-BE49-F238E27FC236}">
                <a16:creationId xmlns:a16="http://schemas.microsoft.com/office/drawing/2014/main" id="{27AB3C07-82C1-4B55-B989-200FCD8E8224}"/>
              </a:ext>
            </a:extLst>
          </p:cNvPr>
          <p:cNvPicPr>
            <a:picLocks noChangeAspect="1"/>
          </p:cNvPicPr>
          <p:nvPr/>
        </p:nvPicPr>
        <p:blipFill>
          <a:blip r:embed="rId2"/>
          <a:stretch>
            <a:fillRect/>
          </a:stretch>
        </p:blipFill>
        <p:spPr>
          <a:xfrm>
            <a:off x="3597268" y="1351281"/>
            <a:ext cx="4997464" cy="2440938"/>
          </a:xfrm>
          <a:prstGeom prst="rect">
            <a:avLst/>
          </a:prstGeom>
        </p:spPr>
      </p:pic>
    </p:spTree>
    <p:extLst>
      <p:ext uri="{BB962C8B-B14F-4D97-AF65-F5344CB8AC3E}">
        <p14:creationId xmlns:p14="http://schemas.microsoft.com/office/powerpoint/2010/main" val="30067902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2ECF3-C2F6-470C-B4F4-7F20C04BCD16}"/>
              </a:ext>
            </a:extLst>
          </p:cNvPr>
          <p:cNvSpPr>
            <a:spLocks noGrp="1"/>
          </p:cNvSpPr>
          <p:nvPr>
            <p:ph type="title"/>
          </p:nvPr>
        </p:nvSpPr>
        <p:spPr/>
        <p:txBody>
          <a:bodyPr/>
          <a:lstStyle/>
          <a:p>
            <a:r>
              <a:rPr lang="en-US" dirty="0"/>
              <a:t>Models and Compiling</a:t>
            </a:r>
          </a:p>
        </p:txBody>
      </p:sp>
      <p:sp>
        <p:nvSpPr>
          <p:cNvPr id="3" name="Text Placeholder 2">
            <a:extLst>
              <a:ext uri="{FF2B5EF4-FFF2-40B4-BE49-F238E27FC236}">
                <a16:creationId xmlns:a16="http://schemas.microsoft.com/office/drawing/2014/main" id="{E4BDE454-1D7D-428D-9C3F-9E68CD74142E}"/>
              </a:ext>
            </a:extLst>
          </p:cNvPr>
          <p:cNvSpPr>
            <a:spLocks noGrp="1"/>
          </p:cNvSpPr>
          <p:nvPr>
            <p:ph type="body" idx="1"/>
          </p:nvPr>
        </p:nvSpPr>
        <p:spPr>
          <a:xfrm>
            <a:off x="254000" y="1602675"/>
            <a:ext cx="3403600" cy="3002400"/>
          </a:xfrm>
        </p:spPr>
        <p:txBody>
          <a:bodyPr/>
          <a:lstStyle/>
          <a:p>
            <a:r>
              <a:rPr lang="en-US" dirty="0"/>
              <a:t>Sequential – a linear stack of layers. Specify input shape and then add layers</a:t>
            </a:r>
          </a:p>
          <a:p>
            <a:pPr marL="152400" indent="0">
              <a:buNone/>
            </a:pPr>
            <a:endParaRPr lang="en-US" dirty="0"/>
          </a:p>
          <a:p>
            <a:pPr marL="152400" indent="0">
              <a:buNone/>
            </a:pPr>
            <a:r>
              <a:rPr lang="en-US" sz="1100" dirty="0">
                <a:latin typeface="Consolas" panose="020B0609020204030204" pitchFamily="49" charset="0"/>
              </a:rPr>
              <a:t>model = Sequential()</a:t>
            </a:r>
          </a:p>
          <a:p>
            <a:pPr marL="152400" indent="0">
              <a:buNone/>
            </a:pPr>
            <a:r>
              <a:rPr lang="en-US" sz="1100" dirty="0" err="1">
                <a:latin typeface="Consolas" panose="020B0609020204030204" pitchFamily="49" charset="0"/>
              </a:rPr>
              <a:t>model.add</a:t>
            </a:r>
            <a:r>
              <a:rPr lang="en-US" sz="1100" dirty="0">
                <a:latin typeface="Consolas" panose="020B0609020204030204" pitchFamily="49" charset="0"/>
              </a:rPr>
              <a:t>(Dense(32, </a:t>
            </a:r>
            <a:r>
              <a:rPr lang="en-US" sz="1100" dirty="0" err="1">
                <a:latin typeface="Consolas" panose="020B0609020204030204" pitchFamily="49" charset="0"/>
              </a:rPr>
              <a:t>input_shape</a:t>
            </a:r>
            <a:r>
              <a:rPr lang="en-US" sz="1100" dirty="0">
                <a:latin typeface="Consolas" panose="020B0609020204030204" pitchFamily="49" charset="0"/>
              </a:rPr>
              <a:t>=(16,)))</a:t>
            </a:r>
          </a:p>
          <a:p>
            <a:pPr marL="152400" indent="0">
              <a:buNone/>
            </a:pPr>
            <a:r>
              <a:rPr lang="en-US" sz="1100" dirty="0" err="1">
                <a:latin typeface="Consolas" panose="020B0609020204030204" pitchFamily="49" charset="0"/>
              </a:rPr>
              <a:t>model.add</a:t>
            </a:r>
            <a:r>
              <a:rPr lang="en-US" sz="1100" dirty="0">
                <a:latin typeface="Consolas" panose="020B0609020204030204" pitchFamily="49" charset="0"/>
              </a:rPr>
              <a:t>(Conv2D(64, (3,3), activation…)</a:t>
            </a:r>
          </a:p>
          <a:p>
            <a:pPr marL="152400" indent="0">
              <a:buNone/>
            </a:pPr>
            <a:endParaRPr lang="en-US" sz="1100" dirty="0">
              <a:latin typeface="Consolas" panose="020B0609020204030204" pitchFamily="49" charset="0"/>
            </a:endParaRPr>
          </a:p>
        </p:txBody>
      </p:sp>
      <p:sp>
        <p:nvSpPr>
          <p:cNvPr id="4" name="Text Placeholder 3">
            <a:extLst>
              <a:ext uri="{FF2B5EF4-FFF2-40B4-BE49-F238E27FC236}">
                <a16:creationId xmlns:a16="http://schemas.microsoft.com/office/drawing/2014/main" id="{2EFB6DB1-FEE7-4ECF-9AD5-BD3ED077B189}"/>
              </a:ext>
            </a:extLst>
          </p:cNvPr>
          <p:cNvSpPr>
            <a:spLocks noGrp="1"/>
          </p:cNvSpPr>
          <p:nvPr>
            <p:ph type="body" idx="2"/>
          </p:nvPr>
        </p:nvSpPr>
        <p:spPr>
          <a:xfrm>
            <a:off x="3657600" y="1602675"/>
            <a:ext cx="5064372" cy="3002400"/>
          </a:xfrm>
        </p:spPr>
        <p:txBody>
          <a:bodyPr/>
          <a:lstStyle/>
          <a:p>
            <a:pPr>
              <a:lnSpc>
                <a:spcPct val="100000"/>
              </a:lnSpc>
            </a:pPr>
            <a:r>
              <a:rPr lang="en-US" dirty="0"/>
              <a:t>Compiling – set up the performance settings of the model.</a:t>
            </a:r>
          </a:p>
          <a:p>
            <a:pPr>
              <a:lnSpc>
                <a:spcPct val="100000"/>
              </a:lnSpc>
            </a:pPr>
            <a:r>
              <a:rPr lang="en-US" dirty="0"/>
              <a:t>Optimizer:</a:t>
            </a:r>
          </a:p>
          <a:p>
            <a:pPr lvl="1">
              <a:lnSpc>
                <a:spcPct val="100000"/>
              </a:lnSpc>
              <a:spcBef>
                <a:spcPts val="0"/>
              </a:spcBef>
            </a:pPr>
            <a:r>
              <a:rPr lang="en-US" dirty="0"/>
              <a:t>Stochastic gradient descent, </a:t>
            </a:r>
            <a:r>
              <a:rPr lang="en-US" dirty="0" err="1"/>
              <a:t>RMSprop</a:t>
            </a:r>
            <a:endParaRPr lang="en-US" dirty="0"/>
          </a:p>
          <a:p>
            <a:pPr lvl="1">
              <a:lnSpc>
                <a:spcPct val="100000"/>
              </a:lnSpc>
              <a:spcBef>
                <a:spcPts val="0"/>
              </a:spcBef>
            </a:pPr>
            <a:r>
              <a:rPr lang="en-US" dirty="0" err="1"/>
              <a:t>Adagrad</a:t>
            </a:r>
            <a:r>
              <a:rPr lang="en-US" dirty="0"/>
              <a:t>, </a:t>
            </a:r>
            <a:r>
              <a:rPr lang="en-US" dirty="0" err="1"/>
              <a:t>Adadelta</a:t>
            </a:r>
            <a:r>
              <a:rPr lang="en-US" dirty="0"/>
              <a:t>, </a:t>
            </a:r>
            <a:r>
              <a:rPr lang="en-US" dirty="0" err="1"/>
              <a:t>Adamax</a:t>
            </a:r>
            <a:endParaRPr lang="en-US" dirty="0"/>
          </a:p>
          <a:p>
            <a:pPr lvl="1">
              <a:lnSpc>
                <a:spcPct val="100000"/>
              </a:lnSpc>
              <a:spcBef>
                <a:spcPts val="0"/>
              </a:spcBef>
            </a:pPr>
            <a:r>
              <a:rPr lang="en-US" dirty="0"/>
              <a:t>Adam, </a:t>
            </a:r>
            <a:r>
              <a:rPr lang="en-US" dirty="0" err="1"/>
              <a:t>Nadam</a:t>
            </a:r>
            <a:endParaRPr lang="en-US" dirty="0"/>
          </a:p>
          <a:p>
            <a:pPr>
              <a:lnSpc>
                <a:spcPct val="100000"/>
              </a:lnSpc>
            </a:pPr>
            <a:r>
              <a:rPr lang="en-US" dirty="0"/>
              <a:t>Loss Function:</a:t>
            </a:r>
          </a:p>
          <a:p>
            <a:pPr lvl="1">
              <a:lnSpc>
                <a:spcPct val="100000"/>
              </a:lnSpc>
              <a:spcBef>
                <a:spcPts val="0"/>
              </a:spcBef>
            </a:pPr>
            <a:r>
              <a:rPr lang="en-US" dirty="0"/>
              <a:t>Mean squared error, mean absolute error, mean absolute percentage error, mean squared logarithmic error</a:t>
            </a:r>
          </a:p>
          <a:p>
            <a:pPr lvl="1">
              <a:lnSpc>
                <a:spcPct val="100000"/>
              </a:lnSpc>
              <a:spcBef>
                <a:spcPts val="0"/>
              </a:spcBef>
            </a:pPr>
            <a:r>
              <a:rPr lang="en-US" dirty="0"/>
              <a:t>Hinge, squared hinge</a:t>
            </a:r>
          </a:p>
          <a:p>
            <a:pPr lvl="1">
              <a:lnSpc>
                <a:spcPct val="100000"/>
              </a:lnSpc>
              <a:spcBef>
                <a:spcPts val="0"/>
              </a:spcBef>
            </a:pPr>
            <a:r>
              <a:rPr lang="en-US" dirty="0" err="1"/>
              <a:t>Kullback-Leibler</a:t>
            </a:r>
            <a:r>
              <a:rPr lang="en-US" dirty="0"/>
              <a:t> divergence</a:t>
            </a:r>
          </a:p>
          <a:p>
            <a:pPr lvl="1">
              <a:lnSpc>
                <a:spcPct val="100000"/>
              </a:lnSpc>
              <a:spcBef>
                <a:spcPts val="0"/>
              </a:spcBef>
            </a:pPr>
            <a:r>
              <a:rPr lang="en-US" dirty="0" err="1"/>
              <a:t>Logcosh</a:t>
            </a:r>
            <a:r>
              <a:rPr lang="en-US" dirty="0"/>
              <a:t>, cosine proximity</a:t>
            </a:r>
          </a:p>
          <a:p>
            <a:pPr lvl="1">
              <a:lnSpc>
                <a:spcPct val="100000"/>
              </a:lnSpc>
              <a:spcBef>
                <a:spcPts val="0"/>
              </a:spcBef>
            </a:pPr>
            <a:r>
              <a:rPr lang="en-US" dirty="0"/>
              <a:t>Cross entropy</a:t>
            </a:r>
          </a:p>
          <a:p>
            <a:pPr>
              <a:lnSpc>
                <a:spcPct val="100000"/>
              </a:lnSpc>
            </a:pPr>
            <a:r>
              <a:rPr lang="en-US" dirty="0"/>
              <a:t>Other Metrics:</a:t>
            </a:r>
          </a:p>
          <a:p>
            <a:pPr lvl="1">
              <a:lnSpc>
                <a:spcPct val="100000"/>
              </a:lnSpc>
              <a:spcBef>
                <a:spcPts val="0"/>
              </a:spcBef>
            </a:pPr>
            <a:r>
              <a:rPr lang="en-US" dirty="0"/>
              <a:t>Accuracy</a:t>
            </a:r>
          </a:p>
        </p:txBody>
      </p:sp>
      <p:sp>
        <p:nvSpPr>
          <p:cNvPr id="5" name="Rectangle 4">
            <a:extLst>
              <a:ext uri="{FF2B5EF4-FFF2-40B4-BE49-F238E27FC236}">
                <a16:creationId xmlns:a16="http://schemas.microsoft.com/office/drawing/2014/main" id="{25E8FBAE-03E8-42F8-BFD8-4531EAF77A87}"/>
              </a:ext>
            </a:extLst>
          </p:cNvPr>
          <p:cNvSpPr/>
          <p:nvPr/>
        </p:nvSpPr>
        <p:spPr>
          <a:xfrm>
            <a:off x="6305338" y="4002822"/>
            <a:ext cx="1816523" cy="307777"/>
          </a:xfrm>
          <a:prstGeom prst="rect">
            <a:avLst/>
          </a:prstGeom>
        </p:spPr>
        <p:txBody>
          <a:bodyPr wrap="none">
            <a:spAutoFit/>
          </a:bodyPr>
          <a:lstStyle/>
          <a:p>
            <a:pPr marL="139700"/>
            <a:r>
              <a:rPr lang="en-US" dirty="0" err="1">
                <a:latin typeface="Consolas" panose="020B0609020204030204" pitchFamily="49" charset="0"/>
              </a:rPr>
              <a:t>model.compile</a:t>
            </a:r>
            <a:r>
              <a:rPr lang="en-US" dirty="0">
                <a:latin typeface="Consolas" panose="020B0609020204030204" pitchFamily="49" charset="0"/>
              </a:rPr>
              <a:t>()</a:t>
            </a:r>
          </a:p>
        </p:txBody>
      </p:sp>
    </p:spTree>
    <p:extLst>
      <p:ext uri="{BB962C8B-B14F-4D97-AF65-F5344CB8AC3E}">
        <p14:creationId xmlns:p14="http://schemas.microsoft.com/office/powerpoint/2010/main" val="38937215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8343FC-8472-4122-9381-EC3FCDD39ED4}"/>
              </a:ext>
            </a:extLst>
          </p:cNvPr>
          <p:cNvSpPr>
            <a:spLocks noGrp="1"/>
          </p:cNvSpPr>
          <p:nvPr>
            <p:ph type="title"/>
          </p:nvPr>
        </p:nvSpPr>
        <p:spPr>
          <a:xfrm>
            <a:off x="319500" y="490496"/>
            <a:ext cx="2808000" cy="627104"/>
          </a:xfrm>
        </p:spPr>
        <p:txBody>
          <a:bodyPr/>
          <a:lstStyle/>
          <a:p>
            <a:r>
              <a:rPr lang="en-US" dirty="0"/>
              <a:t>Layers</a:t>
            </a:r>
          </a:p>
        </p:txBody>
      </p:sp>
      <p:sp>
        <p:nvSpPr>
          <p:cNvPr id="3" name="Text Placeholder 2">
            <a:extLst>
              <a:ext uri="{FF2B5EF4-FFF2-40B4-BE49-F238E27FC236}">
                <a16:creationId xmlns:a16="http://schemas.microsoft.com/office/drawing/2014/main" id="{2B4D7D2D-F86C-46DC-87B1-DB858C450BC8}"/>
              </a:ext>
            </a:extLst>
          </p:cNvPr>
          <p:cNvSpPr>
            <a:spLocks noGrp="1"/>
          </p:cNvSpPr>
          <p:nvPr>
            <p:ph type="body" idx="1"/>
          </p:nvPr>
        </p:nvSpPr>
        <p:spPr>
          <a:xfrm>
            <a:off x="319500" y="1117600"/>
            <a:ext cx="5512340" cy="3535404"/>
          </a:xfrm>
        </p:spPr>
        <p:txBody>
          <a:bodyPr/>
          <a:lstStyle/>
          <a:p>
            <a:pPr marL="152400" indent="0">
              <a:buNone/>
            </a:pPr>
            <a:r>
              <a:rPr lang="en-US" dirty="0" err="1">
                <a:latin typeface="Consolas" panose="020B0609020204030204" pitchFamily="49" charset="0"/>
              </a:rPr>
              <a:t>model.add</a:t>
            </a:r>
            <a:r>
              <a:rPr lang="en-US" dirty="0">
                <a:latin typeface="Consolas" panose="020B0609020204030204" pitchFamily="49" charset="0"/>
              </a:rPr>
              <a:t>(Embedding(</a:t>
            </a:r>
            <a:r>
              <a:rPr lang="en-US" dirty="0" err="1">
                <a:latin typeface="Consolas" panose="020B0609020204030204" pitchFamily="49" charset="0"/>
              </a:rPr>
              <a:t>max_features</a:t>
            </a:r>
            <a:r>
              <a:rPr lang="en-US" dirty="0">
                <a:latin typeface="Consolas" panose="020B0609020204030204" pitchFamily="49" charset="0"/>
              </a:rPr>
              <a:t>, 128, </a:t>
            </a:r>
            <a:r>
              <a:rPr lang="en-US" dirty="0" err="1">
                <a:latin typeface="Consolas" panose="020B0609020204030204" pitchFamily="49" charset="0"/>
              </a:rPr>
              <a:t>input_length</a:t>
            </a:r>
            <a:r>
              <a:rPr lang="en-US" dirty="0">
                <a:latin typeface="Consolas" panose="020B0609020204030204" pitchFamily="49" charset="0"/>
              </a:rPr>
              <a:t>=</a:t>
            </a:r>
            <a:r>
              <a:rPr lang="en-US" dirty="0" err="1">
                <a:latin typeface="Consolas" panose="020B0609020204030204" pitchFamily="49" charset="0"/>
              </a:rPr>
              <a:t>maxlen</a:t>
            </a:r>
            <a:r>
              <a:rPr lang="en-US" dirty="0">
                <a:latin typeface="Consolas" panose="020B0609020204030204" pitchFamily="49" charset="0"/>
              </a:rPr>
              <a:t>))</a:t>
            </a:r>
          </a:p>
          <a:p>
            <a:r>
              <a:rPr lang="en-US" dirty="0"/>
              <a:t>Turns positive integers (indexes) into dense vectors of fixed size.</a:t>
            </a:r>
          </a:p>
          <a:p>
            <a:pPr marL="152400" indent="0">
              <a:buNone/>
            </a:pPr>
            <a:endParaRPr lang="en-US" dirty="0"/>
          </a:p>
          <a:p>
            <a:pPr marL="152400" indent="0">
              <a:buNone/>
            </a:pPr>
            <a:r>
              <a:rPr lang="en-US" dirty="0" err="1">
                <a:latin typeface="Consolas" panose="020B0609020204030204" pitchFamily="49" charset="0"/>
              </a:rPr>
              <a:t>model.add</a:t>
            </a:r>
            <a:r>
              <a:rPr lang="en-US" dirty="0">
                <a:latin typeface="Consolas" panose="020B0609020204030204" pitchFamily="49" charset="0"/>
              </a:rPr>
              <a:t>(Bidirectional(LSTM(64)))</a:t>
            </a:r>
          </a:p>
          <a:p>
            <a:r>
              <a:rPr lang="en-US" dirty="0"/>
              <a:t>Bidirectional means that the process can move forward and backward.</a:t>
            </a:r>
          </a:p>
          <a:p>
            <a:r>
              <a:rPr lang="en-US" dirty="0"/>
              <a:t>LSTM creates a ‘long short-term memory’ RNN of a specified size.</a:t>
            </a:r>
          </a:p>
          <a:p>
            <a:pPr marL="152400" indent="0">
              <a:buNone/>
            </a:pPr>
            <a:endParaRPr lang="en-US" dirty="0"/>
          </a:p>
          <a:p>
            <a:pPr marL="152400" indent="0">
              <a:buNone/>
            </a:pPr>
            <a:r>
              <a:rPr lang="en-US" dirty="0" err="1">
                <a:latin typeface="Consolas" panose="020B0609020204030204" pitchFamily="49" charset="0"/>
              </a:rPr>
              <a:t>model.add</a:t>
            </a:r>
            <a:r>
              <a:rPr lang="en-US" dirty="0">
                <a:latin typeface="Consolas" panose="020B0609020204030204" pitchFamily="49" charset="0"/>
              </a:rPr>
              <a:t>(Dropout(0.5))</a:t>
            </a:r>
          </a:p>
          <a:p>
            <a:r>
              <a:rPr lang="en-US" dirty="0"/>
              <a:t>Dropout consists in randomly setting a fraction (rate) of input units to 0 at each update during training time, which helps prevent overfitting.</a:t>
            </a:r>
          </a:p>
          <a:p>
            <a:pPr marL="152400" indent="0">
              <a:buNone/>
            </a:pPr>
            <a:endParaRPr lang="en-US" dirty="0"/>
          </a:p>
          <a:p>
            <a:pPr marL="152400" indent="0">
              <a:buNone/>
            </a:pPr>
            <a:r>
              <a:rPr lang="en-US" dirty="0" err="1">
                <a:latin typeface="Consolas" panose="020B0609020204030204" pitchFamily="49" charset="0"/>
              </a:rPr>
              <a:t>model.add</a:t>
            </a:r>
            <a:r>
              <a:rPr lang="en-US" dirty="0">
                <a:latin typeface="Consolas" panose="020B0609020204030204" pitchFamily="49" charset="0"/>
              </a:rPr>
              <a:t>(Dense(1, activation='sigmoid'))</a:t>
            </a:r>
          </a:p>
          <a:p>
            <a:r>
              <a:rPr lang="en-US" dirty="0"/>
              <a:t>The dense layer is fully connected layer, so all the neurons in a layer are connected to those in a next layer.</a:t>
            </a:r>
          </a:p>
        </p:txBody>
      </p:sp>
      <p:pic>
        <p:nvPicPr>
          <p:cNvPr id="4" name="Picture 3">
            <a:extLst>
              <a:ext uri="{FF2B5EF4-FFF2-40B4-BE49-F238E27FC236}">
                <a16:creationId xmlns:a16="http://schemas.microsoft.com/office/drawing/2014/main" id="{13B9C905-22D2-402D-B9B5-490CBBA5E5C6}"/>
              </a:ext>
            </a:extLst>
          </p:cNvPr>
          <p:cNvPicPr>
            <a:picLocks noChangeAspect="1"/>
          </p:cNvPicPr>
          <p:nvPr/>
        </p:nvPicPr>
        <p:blipFill>
          <a:blip r:embed="rId2"/>
          <a:stretch>
            <a:fillRect/>
          </a:stretch>
        </p:blipFill>
        <p:spPr>
          <a:xfrm>
            <a:off x="6939230" y="0"/>
            <a:ext cx="2204770" cy="5143500"/>
          </a:xfrm>
          <a:prstGeom prst="rect">
            <a:avLst/>
          </a:prstGeom>
        </p:spPr>
      </p:pic>
      <p:sp>
        <p:nvSpPr>
          <p:cNvPr id="5" name="Rectangle 4">
            <a:extLst>
              <a:ext uri="{FF2B5EF4-FFF2-40B4-BE49-F238E27FC236}">
                <a16:creationId xmlns:a16="http://schemas.microsoft.com/office/drawing/2014/main" id="{6FC8D786-F7B5-446D-B743-911CDA78EEA3}"/>
              </a:ext>
            </a:extLst>
          </p:cNvPr>
          <p:cNvSpPr/>
          <p:nvPr/>
        </p:nvSpPr>
        <p:spPr>
          <a:xfrm>
            <a:off x="3281680" y="1986974"/>
            <a:ext cx="4572000" cy="307777"/>
          </a:xfrm>
          <a:prstGeom prst="rect">
            <a:avLst/>
          </a:prstGeom>
        </p:spPr>
        <p:txBody>
          <a:bodyPr>
            <a:spAutoFit/>
          </a:bodyPr>
          <a:lstStyle/>
          <a:p>
            <a:endParaRPr lang="en-US" dirty="0"/>
          </a:p>
        </p:txBody>
      </p:sp>
      <p:sp>
        <p:nvSpPr>
          <p:cNvPr id="7" name="Rectangle 6">
            <a:extLst>
              <a:ext uri="{FF2B5EF4-FFF2-40B4-BE49-F238E27FC236}">
                <a16:creationId xmlns:a16="http://schemas.microsoft.com/office/drawing/2014/main" id="{89DE179B-B6B9-4215-ACFE-CE11C43937CB}"/>
              </a:ext>
            </a:extLst>
          </p:cNvPr>
          <p:cNvSpPr/>
          <p:nvPr/>
        </p:nvSpPr>
        <p:spPr>
          <a:xfrm>
            <a:off x="2580640" y="4653004"/>
            <a:ext cx="4196080" cy="276999"/>
          </a:xfrm>
          <a:prstGeom prst="rect">
            <a:avLst/>
          </a:prstGeom>
        </p:spPr>
        <p:txBody>
          <a:bodyPr wrap="square">
            <a:spAutoFit/>
          </a:bodyPr>
          <a:lstStyle/>
          <a:p>
            <a:r>
              <a:rPr lang="en-US" sz="1200" dirty="0">
                <a:hlinkClick r:id="rId3"/>
              </a:rPr>
              <a:t>http://colah.github.io/posts/2015-08-Understanding-LSTMs/</a:t>
            </a:r>
            <a:endParaRPr lang="en-US" sz="1200" dirty="0"/>
          </a:p>
        </p:txBody>
      </p:sp>
    </p:spTree>
    <p:extLst>
      <p:ext uri="{BB962C8B-B14F-4D97-AF65-F5344CB8AC3E}">
        <p14:creationId xmlns:p14="http://schemas.microsoft.com/office/powerpoint/2010/main" val="25469951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749D06-5F1C-457B-9EF8-2A5512C4C018}"/>
              </a:ext>
            </a:extLst>
          </p:cNvPr>
          <p:cNvSpPr>
            <a:spLocks noGrp="1"/>
          </p:cNvSpPr>
          <p:nvPr>
            <p:ph type="title"/>
          </p:nvPr>
        </p:nvSpPr>
        <p:spPr>
          <a:xfrm>
            <a:off x="422029" y="575950"/>
            <a:ext cx="8299821" cy="635400"/>
          </a:xfrm>
        </p:spPr>
        <p:txBody>
          <a:bodyPr/>
          <a:lstStyle/>
          <a:p>
            <a:r>
              <a:rPr lang="en-US" dirty="0"/>
              <a:t>Fit, Save, and Show</a:t>
            </a:r>
          </a:p>
        </p:txBody>
      </p:sp>
      <p:sp>
        <p:nvSpPr>
          <p:cNvPr id="4" name="Text Placeholder 3">
            <a:extLst>
              <a:ext uri="{FF2B5EF4-FFF2-40B4-BE49-F238E27FC236}">
                <a16:creationId xmlns:a16="http://schemas.microsoft.com/office/drawing/2014/main" id="{1F910FBB-F152-47FF-808A-73CA2F210DCF}"/>
              </a:ext>
            </a:extLst>
          </p:cNvPr>
          <p:cNvSpPr>
            <a:spLocks noGrp="1"/>
          </p:cNvSpPr>
          <p:nvPr>
            <p:ph type="body" idx="1"/>
          </p:nvPr>
        </p:nvSpPr>
        <p:spPr>
          <a:xfrm>
            <a:off x="422029" y="1602675"/>
            <a:ext cx="4149972" cy="3002400"/>
          </a:xfrm>
        </p:spPr>
        <p:txBody>
          <a:bodyPr/>
          <a:lstStyle/>
          <a:p>
            <a:pPr marL="139700" indent="0">
              <a:buNone/>
            </a:pPr>
            <a:r>
              <a:rPr lang="en-US" sz="1200" dirty="0" err="1">
                <a:latin typeface="Consolas" panose="020B0609020204030204" pitchFamily="49" charset="0"/>
              </a:rPr>
              <a:t>model.fit</a:t>
            </a:r>
            <a:r>
              <a:rPr lang="en-US" sz="1200" dirty="0">
                <a:latin typeface="Consolas" panose="020B0609020204030204" pitchFamily="49" charset="0"/>
              </a:rPr>
              <a:t>(</a:t>
            </a:r>
            <a:r>
              <a:rPr lang="en-US" sz="1200" dirty="0" err="1">
                <a:latin typeface="Consolas" panose="020B0609020204030204" pitchFamily="49" charset="0"/>
              </a:rPr>
              <a:t>x_train</a:t>
            </a:r>
            <a:r>
              <a:rPr lang="en-US" sz="1200" dirty="0">
                <a:latin typeface="Consolas" panose="020B0609020204030204" pitchFamily="49" charset="0"/>
              </a:rPr>
              <a:t>, </a:t>
            </a:r>
            <a:r>
              <a:rPr lang="en-US" sz="1200" dirty="0" err="1">
                <a:latin typeface="Consolas" panose="020B0609020204030204" pitchFamily="49" charset="0"/>
              </a:rPr>
              <a:t>y_train</a:t>
            </a:r>
            <a:r>
              <a:rPr lang="en-US" sz="1200" dirty="0">
                <a:latin typeface="Consolas" panose="020B0609020204030204" pitchFamily="49" charset="0"/>
              </a:rPr>
              <a:t>,</a:t>
            </a:r>
          </a:p>
          <a:p>
            <a:pPr marL="139700" indent="0">
              <a:buNone/>
            </a:pPr>
            <a:r>
              <a:rPr lang="en-US" sz="1200" dirty="0">
                <a:latin typeface="Consolas" panose="020B0609020204030204" pitchFamily="49" charset="0"/>
              </a:rPr>
              <a:t>          </a:t>
            </a:r>
            <a:r>
              <a:rPr lang="en-US" sz="1200" dirty="0" err="1">
                <a:latin typeface="Consolas" panose="020B0609020204030204" pitchFamily="49" charset="0"/>
              </a:rPr>
              <a:t>batch_size</a:t>
            </a:r>
            <a:r>
              <a:rPr lang="en-US" sz="1200" dirty="0">
                <a:latin typeface="Consolas" panose="020B0609020204030204" pitchFamily="49" charset="0"/>
              </a:rPr>
              <a:t>=</a:t>
            </a:r>
            <a:r>
              <a:rPr lang="en-US" sz="1200" dirty="0" err="1">
                <a:latin typeface="Consolas" panose="020B0609020204030204" pitchFamily="49" charset="0"/>
              </a:rPr>
              <a:t>batch_size</a:t>
            </a:r>
            <a:r>
              <a:rPr lang="en-US" sz="1200" dirty="0">
                <a:latin typeface="Consolas" panose="020B0609020204030204" pitchFamily="49" charset="0"/>
              </a:rPr>
              <a:t>,</a:t>
            </a:r>
          </a:p>
          <a:p>
            <a:pPr marL="139700" indent="0">
              <a:buNone/>
            </a:pPr>
            <a:r>
              <a:rPr lang="en-US" sz="1200" dirty="0">
                <a:latin typeface="Consolas" panose="020B0609020204030204" pitchFamily="49" charset="0"/>
              </a:rPr>
              <a:t>          epochs=4,</a:t>
            </a:r>
          </a:p>
          <a:p>
            <a:pPr marL="139700" indent="0">
              <a:buNone/>
            </a:pPr>
            <a:r>
              <a:rPr lang="en-US" sz="1200" dirty="0">
                <a:latin typeface="Consolas" panose="020B0609020204030204" pitchFamily="49" charset="0"/>
              </a:rPr>
              <a:t>          </a:t>
            </a:r>
            <a:r>
              <a:rPr lang="en-US" sz="1200" dirty="0" err="1">
                <a:latin typeface="Consolas" panose="020B0609020204030204" pitchFamily="49" charset="0"/>
              </a:rPr>
              <a:t>validation_data</a:t>
            </a:r>
            <a:r>
              <a:rPr lang="en-US" sz="1200" dirty="0">
                <a:latin typeface="Consolas" panose="020B0609020204030204" pitchFamily="49" charset="0"/>
              </a:rPr>
              <a:t>=[</a:t>
            </a:r>
            <a:r>
              <a:rPr lang="en-US" sz="1200" dirty="0" err="1">
                <a:latin typeface="Consolas" panose="020B0609020204030204" pitchFamily="49" charset="0"/>
              </a:rPr>
              <a:t>x_test</a:t>
            </a:r>
            <a:r>
              <a:rPr lang="en-US" sz="1200" dirty="0">
                <a:latin typeface="Consolas" panose="020B0609020204030204" pitchFamily="49" charset="0"/>
              </a:rPr>
              <a:t>, </a:t>
            </a:r>
            <a:r>
              <a:rPr lang="en-US" sz="1200" dirty="0" err="1">
                <a:latin typeface="Consolas" panose="020B0609020204030204" pitchFamily="49" charset="0"/>
              </a:rPr>
              <a:t>y_test</a:t>
            </a:r>
            <a:r>
              <a:rPr lang="en-US" sz="1200" dirty="0">
                <a:latin typeface="Consolas" panose="020B0609020204030204" pitchFamily="49" charset="0"/>
              </a:rPr>
              <a:t>])</a:t>
            </a:r>
          </a:p>
          <a:p>
            <a:pPr marL="139700" indent="0">
              <a:buNone/>
            </a:pPr>
            <a:endParaRPr lang="en-US" sz="1200" dirty="0">
              <a:latin typeface="Consolas" panose="020B0609020204030204" pitchFamily="49" charset="0"/>
            </a:endParaRPr>
          </a:p>
          <a:p>
            <a:r>
              <a:rPr lang="en-US" dirty="0">
                <a:latin typeface="Lato" panose="020F0502020204030203" pitchFamily="34" charset="0"/>
                <a:ea typeface="Lato" panose="020F0502020204030203" pitchFamily="34" charset="0"/>
                <a:cs typeface="Lato" panose="020F0502020204030203" pitchFamily="34" charset="0"/>
              </a:rPr>
              <a:t>Batch size: number of samples per gradient update</a:t>
            </a:r>
          </a:p>
          <a:p>
            <a:pPr marL="139700" indent="0">
              <a:buNone/>
            </a:pPr>
            <a:endParaRPr lang="en-US" dirty="0">
              <a:latin typeface="Lato" panose="020F0502020204030203" pitchFamily="34" charset="0"/>
              <a:ea typeface="Lato" panose="020F0502020204030203" pitchFamily="34" charset="0"/>
              <a:cs typeface="Lato" panose="020F0502020204030203" pitchFamily="34" charset="0"/>
            </a:endParaRPr>
          </a:p>
          <a:p>
            <a:r>
              <a:rPr lang="en-US" dirty="0">
                <a:latin typeface="Lato" panose="020F0502020204030203" pitchFamily="34" charset="0"/>
                <a:ea typeface="Lato" panose="020F0502020204030203" pitchFamily="34" charset="0"/>
                <a:cs typeface="Lato" panose="020F0502020204030203" pitchFamily="34" charset="0"/>
              </a:rPr>
              <a:t>Epochs: Number of iterations over the entire x &amp; y data</a:t>
            </a:r>
          </a:p>
        </p:txBody>
      </p:sp>
      <p:sp>
        <p:nvSpPr>
          <p:cNvPr id="5" name="Text Placeholder 4">
            <a:extLst>
              <a:ext uri="{FF2B5EF4-FFF2-40B4-BE49-F238E27FC236}">
                <a16:creationId xmlns:a16="http://schemas.microsoft.com/office/drawing/2014/main" id="{688FCFA4-3AFC-43E3-BDFF-8BC89380B5CD}"/>
              </a:ext>
            </a:extLst>
          </p:cNvPr>
          <p:cNvSpPr>
            <a:spLocks noGrp="1"/>
          </p:cNvSpPr>
          <p:nvPr>
            <p:ph type="body" idx="2"/>
          </p:nvPr>
        </p:nvSpPr>
        <p:spPr>
          <a:xfrm>
            <a:off x="4572001" y="1602675"/>
            <a:ext cx="4149972" cy="3002400"/>
          </a:xfrm>
        </p:spPr>
        <p:txBody>
          <a:bodyPr/>
          <a:lstStyle/>
          <a:p>
            <a:pPr marL="139700" indent="0">
              <a:buNone/>
            </a:pPr>
            <a:r>
              <a:rPr lang="en-US" sz="1200" dirty="0">
                <a:latin typeface="Consolas" panose="020B0609020204030204" pitchFamily="49" charset="0"/>
              </a:rPr>
              <a:t>from </a:t>
            </a:r>
            <a:r>
              <a:rPr lang="en-US" sz="1200" dirty="0" err="1">
                <a:latin typeface="Consolas" panose="020B0609020204030204" pitchFamily="49" charset="0"/>
              </a:rPr>
              <a:t>keras.models</a:t>
            </a:r>
            <a:r>
              <a:rPr lang="en-US" sz="1200" dirty="0">
                <a:latin typeface="Consolas" panose="020B0609020204030204" pitchFamily="49" charset="0"/>
              </a:rPr>
              <a:t> import </a:t>
            </a:r>
            <a:r>
              <a:rPr lang="en-US" sz="1200" dirty="0" err="1">
                <a:latin typeface="Consolas" panose="020B0609020204030204" pitchFamily="49" charset="0"/>
              </a:rPr>
              <a:t>load_model</a:t>
            </a:r>
            <a:endParaRPr lang="en-US" sz="1200" dirty="0">
              <a:latin typeface="Consolas" panose="020B0609020204030204" pitchFamily="49" charset="0"/>
            </a:endParaRPr>
          </a:p>
          <a:p>
            <a:pPr marL="139700" indent="0">
              <a:buNone/>
            </a:pPr>
            <a:endParaRPr lang="en-US" sz="1200" dirty="0">
              <a:latin typeface="Consolas" panose="020B0609020204030204" pitchFamily="49" charset="0"/>
            </a:endParaRPr>
          </a:p>
          <a:p>
            <a:pPr marL="139700" indent="0">
              <a:buNone/>
            </a:pPr>
            <a:r>
              <a:rPr lang="en-US" sz="1200" dirty="0">
                <a:latin typeface="Consolas" panose="020B0609020204030204" pitchFamily="49" charset="0"/>
              </a:rPr>
              <a:t># save to the local filesystem</a:t>
            </a:r>
          </a:p>
          <a:p>
            <a:pPr marL="139700" indent="0">
              <a:buNone/>
            </a:pPr>
            <a:r>
              <a:rPr lang="en-US" sz="1200" dirty="0" err="1">
                <a:latin typeface="Consolas" panose="020B0609020204030204" pitchFamily="49" charset="0"/>
              </a:rPr>
              <a:t>model.save</a:t>
            </a:r>
            <a:r>
              <a:rPr lang="en-US" sz="1200" dirty="0">
                <a:latin typeface="Consolas" panose="020B0609020204030204" pitchFamily="49" charset="0"/>
              </a:rPr>
              <a:t>('/</a:t>
            </a:r>
            <a:r>
              <a:rPr lang="en-US" sz="1200" dirty="0" err="1">
                <a:latin typeface="Consolas" panose="020B0609020204030204" pitchFamily="49" charset="0"/>
              </a:rPr>
              <a:t>tmp</a:t>
            </a:r>
            <a:r>
              <a:rPr lang="en-US" sz="1200" dirty="0">
                <a:latin typeface="Consolas" panose="020B0609020204030204" pitchFamily="49" charset="0"/>
              </a:rPr>
              <a:t>/imdb_lstm_model.h5’) </a:t>
            </a:r>
          </a:p>
          <a:p>
            <a:pPr marL="139700" indent="0">
              <a:buNone/>
            </a:pPr>
            <a:endParaRPr lang="en-US" sz="1200" dirty="0">
              <a:latin typeface="Consolas" panose="020B0609020204030204" pitchFamily="49" charset="0"/>
            </a:endParaRPr>
          </a:p>
          <a:p>
            <a:pPr marL="139700" indent="0">
              <a:buNone/>
            </a:pPr>
            <a:r>
              <a:rPr lang="en-US" sz="1200" dirty="0">
                <a:latin typeface="Consolas" panose="020B0609020204030204" pitchFamily="49" charset="0"/>
              </a:rPr>
              <a:t># move to a for future use</a:t>
            </a:r>
          </a:p>
          <a:p>
            <a:pPr marL="139700" indent="0">
              <a:buNone/>
            </a:pPr>
            <a:r>
              <a:rPr lang="en-US" sz="1200" dirty="0" err="1">
                <a:latin typeface="Consolas" panose="020B0609020204030204" pitchFamily="49" charset="0"/>
              </a:rPr>
              <a:t>dbfs_model_path</a:t>
            </a:r>
            <a:r>
              <a:rPr lang="en-US" sz="1200" dirty="0">
                <a:latin typeface="Consolas" panose="020B0609020204030204" pitchFamily="49" charset="0"/>
              </a:rPr>
              <a:t> = '</a:t>
            </a:r>
            <a:r>
              <a:rPr lang="en-US" sz="1200" dirty="0" err="1">
                <a:latin typeface="Consolas" panose="020B0609020204030204" pitchFamily="49" charset="0"/>
              </a:rPr>
              <a:t>dbfs</a:t>
            </a:r>
            <a:r>
              <a:rPr lang="en-US" sz="1200" dirty="0">
                <a:latin typeface="Consolas" panose="020B0609020204030204" pitchFamily="49" charset="0"/>
              </a:rPr>
              <a:t>:/</a:t>
            </a:r>
            <a:r>
              <a:rPr lang="en-US" sz="1200" dirty="0" err="1">
                <a:latin typeface="Consolas" panose="020B0609020204030204" pitchFamily="49" charset="0"/>
              </a:rPr>
              <a:t>mnt</a:t>
            </a:r>
            <a:r>
              <a:rPr lang="en-US" sz="1200" dirty="0">
                <a:latin typeface="Consolas" panose="020B0609020204030204" pitchFamily="49" charset="0"/>
              </a:rPr>
              <a:t>/general/</a:t>
            </a:r>
            <a:r>
              <a:rPr lang="en-US" sz="1200" dirty="0" err="1">
                <a:latin typeface="Consolas" panose="020B0609020204030204" pitchFamily="49" charset="0"/>
              </a:rPr>
              <a:t>trainedmodels</a:t>
            </a:r>
            <a:r>
              <a:rPr lang="en-US" sz="1200" dirty="0">
                <a:latin typeface="Consolas" panose="020B0609020204030204" pitchFamily="49" charset="0"/>
              </a:rPr>
              <a:t>/dl/imdb_lstm_model.h5’</a:t>
            </a:r>
          </a:p>
          <a:p>
            <a:pPr marL="139700" indent="0">
              <a:buNone/>
            </a:pPr>
            <a:endParaRPr lang="en-US" sz="1200" dirty="0">
              <a:latin typeface="Consolas" panose="020B0609020204030204" pitchFamily="49" charset="0"/>
            </a:endParaRPr>
          </a:p>
          <a:p>
            <a:pPr marL="139700" indent="0">
              <a:buNone/>
            </a:pPr>
            <a:r>
              <a:rPr lang="en-US" sz="1200" dirty="0" err="1">
                <a:latin typeface="Consolas" panose="020B0609020204030204" pitchFamily="49" charset="0"/>
              </a:rPr>
              <a:t>dbutils.fs.cp</a:t>
            </a:r>
            <a:r>
              <a:rPr lang="en-US" sz="1200" dirty="0">
                <a:latin typeface="Consolas" panose="020B0609020204030204" pitchFamily="49" charset="0"/>
              </a:rPr>
              <a:t>('file:/tmp/imdb_lstm_model.h5', </a:t>
            </a:r>
            <a:r>
              <a:rPr lang="en-US" sz="1200" dirty="0" err="1">
                <a:latin typeface="Consolas" panose="020B0609020204030204" pitchFamily="49" charset="0"/>
              </a:rPr>
              <a:t>dbfs_model_path</a:t>
            </a:r>
            <a:r>
              <a:rPr lang="en-US" sz="1200" dirty="0">
                <a:latin typeface="Consolas" panose="020B0609020204030204" pitchFamily="49" charset="0"/>
              </a:rPr>
              <a:t>) </a:t>
            </a:r>
          </a:p>
        </p:txBody>
      </p:sp>
      <p:sp>
        <p:nvSpPr>
          <p:cNvPr id="6" name="Rectangle 5">
            <a:hlinkClick r:id="rId2"/>
            <a:extLst>
              <a:ext uri="{FF2B5EF4-FFF2-40B4-BE49-F238E27FC236}">
                <a16:creationId xmlns:a16="http://schemas.microsoft.com/office/drawing/2014/main" id="{6FBA653F-D5DA-4F28-A94F-437E8B50C623}"/>
              </a:ext>
            </a:extLst>
          </p:cNvPr>
          <p:cNvSpPr/>
          <p:nvPr/>
        </p:nvSpPr>
        <p:spPr>
          <a:xfrm>
            <a:off x="5039360" y="673907"/>
            <a:ext cx="1554480" cy="43948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CNN Example</a:t>
            </a:r>
          </a:p>
        </p:txBody>
      </p:sp>
      <p:sp>
        <p:nvSpPr>
          <p:cNvPr id="7" name="Rectangle 6">
            <a:hlinkClick r:id="rId3"/>
            <a:extLst>
              <a:ext uri="{FF2B5EF4-FFF2-40B4-BE49-F238E27FC236}">
                <a16:creationId xmlns:a16="http://schemas.microsoft.com/office/drawing/2014/main" id="{251D2124-F17E-4410-BCC7-388B9E270D01}"/>
              </a:ext>
            </a:extLst>
          </p:cNvPr>
          <p:cNvSpPr/>
          <p:nvPr/>
        </p:nvSpPr>
        <p:spPr>
          <a:xfrm>
            <a:off x="6880605" y="673906"/>
            <a:ext cx="1554480" cy="43948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err="1"/>
              <a:t>Netron</a:t>
            </a:r>
            <a:endParaRPr lang="en-US" dirty="0"/>
          </a:p>
        </p:txBody>
      </p:sp>
    </p:spTree>
    <p:extLst>
      <p:ext uri="{BB962C8B-B14F-4D97-AF65-F5344CB8AC3E}">
        <p14:creationId xmlns:p14="http://schemas.microsoft.com/office/powerpoint/2010/main" val="34646228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7AAB03-7BD3-44AF-B42E-7B74BCEFD9D0}"/>
              </a:ext>
            </a:extLst>
          </p:cNvPr>
          <p:cNvSpPr>
            <a:spLocks noGrp="1"/>
          </p:cNvSpPr>
          <p:nvPr>
            <p:ph type="title"/>
          </p:nvPr>
        </p:nvSpPr>
        <p:spPr>
          <a:xfrm>
            <a:off x="265500" y="1397349"/>
            <a:ext cx="4045200" cy="2202193"/>
          </a:xfrm>
        </p:spPr>
        <p:txBody>
          <a:bodyPr/>
          <a:lstStyle/>
          <a:p>
            <a:r>
              <a:rPr lang="en-US" sz="3400" dirty="0"/>
              <a:t>Containerization  </a:t>
            </a:r>
            <a:r>
              <a:rPr lang="en-US" sz="3400" b="0" dirty="0"/>
              <a:t>and</a:t>
            </a:r>
            <a:r>
              <a:rPr lang="en-US" sz="3400" dirty="0"/>
              <a:t> </a:t>
            </a:r>
            <a:br>
              <a:rPr lang="en-US" sz="3400" dirty="0"/>
            </a:br>
            <a:r>
              <a:rPr lang="en-US" sz="3400" dirty="0"/>
              <a:t>Model Operationalization</a:t>
            </a:r>
          </a:p>
        </p:txBody>
      </p:sp>
      <p:sp>
        <p:nvSpPr>
          <p:cNvPr id="4" name="Text Placeholder 3">
            <a:extLst>
              <a:ext uri="{FF2B5EF4-FFF2-40B4-BE49-F238E27FC236}">
                <a16:creationId xmlns:a16="http://schemas.microsoft.com/office/drawing/2014/main" id="{97EE4322-E1C7-48B8-9E87-A1158B31B3B4}"/>
              </a:ext>
            </a:extLst>
          </p:cNvPr>
          <p:cNvSpPr>
            <a:spLocks noGrp="1"/>
          </p:cNvSpPr>
          <p:nvPr>
            <p:ph type="body" idx="2"/>
          </p:nvPr>
        </p:nvSpPr>
        <p:spPr/>
        <p:txBody>
          <a:bodyPr/>
          <a:lstStyle/>
          <a:p>
            <a:r>
              <a:rPr lang="en-US" dirty="0">
                <a:hlinkClick r:id="rId2"/>
              </a:rPr>
              <a:t>Course Evaluation</a:t>
            </a:r>
            <a:endParaRPr lang="en-US" dirty="0"/>
          </a:p>
          <a:p>
            <a:r>
              <a:rPr lang="en-US" dirty="0"/>
              <a:t>Containerization</a:t>
            </a:r>
          </a:p>
          <a:p>
            <a:pPr lvl="1">
              <a:spcBef>
                <a:spcPts val="0"/>
              </a:spcBef>
            </a:pPr>
            <a:r>
              <a:rPr lang="en-US" dirty="0"/>
              <a:t>Kubernetes and Docker</a:t>
            </a:r>
          </a:p>
          <a:p>
            <a:pPr lvl="1">
              <a:spcBef>
                <a:spcPts val="0"/>
              </a:spcBef>
            </a:pPr>
            <a:r>
              <a:rPr lang="en-US" dirty="0"/>
              <a:t>AKS and ACI</a:t>
            </a:r>
          </a:p>
          <a:p>
            <a:pPr marL="596900" lvl="1" indent="0">
              <a:spcBef>
                <a:spcPts val="0"/>
              </a:spcBef>
              <a:buNone/>
            </a:pPr>
            <a:endParaRPr lang="en-US" dirty="0"/>
          </a:p>
          <a:p>
            <a:r>
              <a:rPr lang="en-US" dirty="0"/>
              <a:t>Operationalization</a:t>
            </a:r>
          </a:p>
          <a:p>
            <a:pPr lvl="1">
              <a:spcBef>
                <a:spcPts val="0"/>
              </a:spcBef>
            </a:pPr>
            <a:r>
              <a:rPr lang="en-US" dirty="0"/>
              <a:t>Batch</a:t>
            </a:r>
          </a:p>
          <a:p>
            <a:pPr lvl="2">
              <a:spcBef>
                <a:spcPts val="0"/>
              </a:spcBef>
            </a:pPr>
            <a:r>
              <a:rPr lang="en-US" dirty="0"/>
              <a:t>ADFv2</a:t>
            </a:r>
          </a:p>
          <a:p>
            <a:pPr lvl="1">
              <a:spcBef>
                <a:spcPts val="0"/>
              </a:spcBef>
            </a:pPr>
            <a:r>
              <a:rPr lang="en-US" dirty="0"/>
              <a:t>Realtime Scoring</a:t>
            </a:r>
          </a:p>
          <a:p>
            <a:pPr lvl="2">
              <a:spcBef>
                <a:spcPts val="0"/>
              </a:spcBef>
            </a:pPr>
            <a:r>
              <a:rPr lang="en-US" dirty="0"/>
              <a:t>API</a:t>
            </a:r>
          </a:p>
          <a:p>
            <a:pPr lvl="2">
              <a:spcBef>
                <a:spcPts val="0"/>
              </a:spcBef>
            </a:pPr>
            <a:r>
              <a:rPr lang="en-US" dirty="0" err="1"/>
              <a:t>MMLSpark</a:t>
            </a:r>
            <a:endParaRPr lang="en-US" dirty="0"/>
          </a:p>
        </p:txBody>
      </p:sp>
    </p:spTree>
    <p:extLst>
      <p:ext uri="{BB962C8B-B14F-4D97-AF65-F5344CB8AC3E}">
        <p14:creationId xmlns:p14="http://schemas.microsoft.com/office/powerpoint/2010/main" val="28033161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6FF643-5AA3-45F7-BC77-0AB544CAB88F}"/>
              </a:ext>
            </a:extLst>
          </p:cNvPr>
          <p:cNvSpPr>
            <a:spLocks noGrp="1"/>
          </p:cNvSpPr>
          <p:nvPr>
            <p:ph type="title"/>
          </p:nvPr>
        </p:nvSpPr>
        <p:spPr/>
        <p:txBody>
          <a:bodyPr/>
          <a:lstStyle/>
          <a:p>
            <a:r>
              <a:rPr lang="en-US" dirty="0">
                <a:solidFill>
                  <a:schemeClr val="tx1"/>
                </a:solidFill>
              </a:rPr>
              <a:t>Containerization</a:t>
            </a:r>
          </a:p>
        </p:txBody>
      </p:sp>
    </p:spTree>
    <p:extLst>
      <p:ext uri="{BB962C8B-B14F-4D97-AF65-F5344CB8AC3E}">
        <p14:creationId xmlns:p14="http://schemas.microsoft.com/office/powerpoint/2010/main" val="7085463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4"/>
          <p:cNvSpPr txBox="1">
            <a:spLocks noGrp="1"/>
          </p:cNvSpPr>
          <p:nvPr>
            <p:ph type="title"/>
          </p:nvPr>
        </p:nvSpPr>
        <p:spPr>
          <a:xfrm>
            <a:off x="265500" y="1912650"/>
            <a:ext cx="4045200" cy="131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Overview</a:t>
            </a:r>
            <a:endParaRPr dirty="0"/>
          </a:p>
        </p:txBody>
      </p:sp>
      <p:sp>
        <p:nvSpPr>
          <p:cNvPr id="79" name="Google Shape;79;p14"/>
          <p:cNvSpPr txBox="1">
            <a:spLocks noGrp="1"/>
          </p:cNvSpPr>
          <p:nvPr>
            <p:ph type="body" idx="2"/>
          </p:nvPr>
        </p:nvSpPr>
        <p:spPr>
          <a:xfrm>
            <a:off x="4939500" y="200722"/>
            <a:ext cx="3837000" cy="4218578"/>
          </a:xfrm>
          <a:prstGeom prst="rect">
            <a:avLst/>
          </a:prstGeom>
        </p:spPr>
        <p:txBody>
          <a:bodyPr spcFirstLastPara="1" wrap="square" lIns="91425" tIns="91425" rIns="91425" bIns="91425" anchor="ctr" anchorCtr="0">
            <a:noAutofit/>
          </a:bodyPr>
          <a:lstStyle/>
          <a:p>
            <a:pPr marL="0" indent="0">
              <a:spcBef>
                <a:spcPts val="1600"/>
              </a:spcBef>
              <a:buNone/>
            </a:pPr>
            <a:r>
              <a:rPr lang="en-US" b="1" dirty="0"/>
              <a:t>Other Cluster Technologies</a:t>
            </a:r>
          </a:p>
          <a:p>
            <a:pPr marL="0" indent="0">
              <a:spcBef>
                <a:spcPts val="1600"/>
              </a:spcBef>
              <a:buNone/>
            </a:pPr>
            <a:r>
              <a:rPr lang="en-US" b="1" dirty="0"/>
              <a:t>Intro to Deep Learning</a:t>
            </a:r>
          </a:p>
          <a:p>
            <a:pPr marL="0" indent="0">
              <a:spcBef>
                <a:spcPts val="1600"/>
              </a:spcBef>
              <a:buNone/>
            </a:pPr>
            <a:r>
              <a:rPr lang="en-US" b="1" dirty="0"/>
              <a:t>Deep Learning Frameworks</a:t>
            </a:r>
          </a:p>
          <a:p>
            <a:pPr marL="0" indent="0">
              <a:spcBef>
                <a:spcPts val="1600"/>
              </a:spcBef>
              <a:buNone/>
            </a:pPr>
            <a:r>
              <a:rPr lang="en-US" b="1" dirty="0"/>
              <a:t>Overview of Neural Networks</a:t>
            </a:r>
          </a:p>
          <a:p>
            <a:pPr marL="0" indent="0">
              <a:spcBef>
                <a:spcPts val="1600"/>
              </a:spcBef>
              <a:buNone/>
            </a:pPr>
            <a:r>
              <a:rPr lang="en-US" b="1" dirty="0"/>
              <a:t>Processors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1458E9-9765-4B11-9B97-11625757D2C9}"/>
              </a:ext>
            </a:extLst>
          </p:cNvPr>
          <p:cNvSpPr>
            <a:spLocks noGrp="1"/>
          </p:cNvSpPr>
          <p:nvPr>
            <p:ph type="title"/>
          </p:nvPr>
        </p:nvSpPr>
        <p:spPr>
          <a:xfrm>
            <a:off x="319500" y="1149350"/>
            <a:ext cx="2808000" cy="742950"/>
          </a:xfrm>
        </p:spPr>
        <p:txBody>
          <a:bodyPr/>
          <a:lstStyle/>
          <a:p>
            <a:r>
              <a:rPr lang="en-US" dirty="0"/>
              <a:t>Docker</a:t>
            </a:r>
          </a:p>
        </p:txBody>
      </p:sp>
      <p:sp>
        <p:nvSpPr>
          <p:cNvPr id="3" name="Text Placeholder 2">
            <a:extLst>
              <a:ext uri="{FF2B5EF4-FFF2-40B4-BE49-F238E27FC236}">
                <a16:creationId xmlns:a16="http://schemas.microsoft.com/office/drawing/2014/main" id="{B6AC63A8-CE0E-4960-9F9F-07B17A758192}"/>
              </a:ext>
            </a:extLst>
          </p:cNvPr>
          <p:cNvSpPr>
            <a:spLocks noGrp="1"/>
          </p:cNvSpPr>
          <p:nvPr>
            <p:ph type="body" idx="1"/>
          </p:nvPr>
        </p:nvSpPr>
        <p:spPr>
          <a:xfrm>
            <a:off x="319500" y="1892300"/>
            <a:ext cx="3757200" cy="2760704"/>
          </a:xfrm>
        </p:spPr>
        <p:txBody>
          <a:bodyPr/>
          <a:lstStyle/>
          <a:p>
            <a:r>
              <a:rPr lang="en-US" dirty="0"/>
              <a:t>Support for Linux and Windows Server containers.</a:t>
            </a:r>
          </a:p>
          <a:p>
            <a:r>
              <a:rPr lang="en-US" dirty="0"/>
              <a:t>Flexibility to support microservices and traditional app workloads.</a:t>
            </a:r>
          </a:p>
          <a:p>
            <a:r>
              <a:rPr lang="en-US" dirty="0"/>
              <a:t>Integrated graphical user interface-based management and operation.</a:t>
            </a:r>
          </a:p>
          <a:p>
            <a:r>
              <a:rPr lang="en-US" dirty="0"/>
              <a:t>Granular role-based access control, LDAP, and Azure Active Directory integration.</a:t>
            </a:r>
          </a:p>
          <a:p>
            <a:endParaRPr lang="en-US" dirty="0"/>
          </a:p>
          <a:p>
            <a:r>
              <a:rPr lang="en-US" dirty="0"/>
              <a:t>Think of Docker is a trimmed down VM image with sets of packages and settings that are configured for reuse.</a:t>
            </a:r>
          </a:p>
          <a:p>
            <a:endParaRPr lang="en-US" dirty="0"/>
          </a:p>
        </p:txBody>
      </p:sp>
      <p:pic>
        <p:nvPicPr>
          <p:cNvPr id="1028" name="Picture 4" descr="https://upload.wikimedia.org/wikipedia/commons/thumb/4/4e/Docker_%28container_engine%29_logo.svg/2000px-Docker_%28container_engine%29_logo.svg.png">
            <a:extLst>
              <a:ext uri="{FF2B5EF4-FFF2-40B4-BE49-F238E27FC236}">
                <a16:creationId xmlns:a16="http://schemas.microsoft.com/office/drawing/2014/main" id="{A87CA639-C9CB-4BD8-9DC0-22704B10241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7292"/>
          <a:stretch/>
        </p:blipFill>
        <p:spPr bwMode="auto">
          <a:xfrm>
            <a:off x="5090700" y="57151"/>
            <a:ext cx="3905250" cy="21717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s://upload.wikimedia.org/wikipedia/commons/thumb/0/09/Docker-linux-interfaces.svg/1024px-Docker-linux-interfaces.svg.png">
            <a:extLst>
              <a:ext uri="{FF2B5EF4-FFF2-40B4-BE49-F238E27FC236}">
                <a16:creationId xmlns:a16="http://schemas.microsoft.com/office/drawing/2014/main" id="{03BF91F9-3F79-4D5A-87EB-5C04A81E094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51795" y="2228851"/>
            <a:ext cx="3183060" cy="29340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79603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723642-BC91-4615-B876-C58E2A8A9BA1}"/>
              </a:ext>
            </a:extLst>
          </p:cNvPr>
          <p:cNvSpPr>
            <a:spLocks noGrp="1"/>
          </p:cNvSpPr>
          <p:nvPr>
            <p:ph type="title"/>
          </p:nvPr>
        </p:nvSpPr>
        <p:spPr>
          <a:xfrm>
            <a:off x="319500" y="704868"/>
            <a:ext cx="2808000" cy="815366"/>
          </a:xfrm>
        </p:spPr>
        <p:txBody>
          <a:bodyPr/>
          <a:lstStyle/>
          <a:p>
            <a:r>
              <a:rPr lang="en-US" dirty="0"/>
              <a:t>Container Orchestration</a:t>
            </a:r>
          </a:p>
        </p:txBody>
      </p:sp>
      <p:sp>
        <p:nvSpPr>
          <p:cNvPr id="3" name="Text Placeholder 2">
            <a:extLst>
              <a:ext uri="{FF2B5EF4-FFF2-40B4-BE49-F238E27FC236}">
                <a16:creationId xmlns:a16="http://schemas.microsoft.com/office/drawing/2014/main" id="{4465C07D-B063-4087-B553-A9C939037404}"/>
              </a:ext>
            </a:extLst>
          </p:cNvPr>
          <p:cNvSpPr>
            <a:spLocks noGrp="1"/>
          </p:cNvSpPr>
          <p:nvPr>
            <p:ph type="body" idx="1"/>
          </p:nvPr>
        </p:nvSpPr>
        <p:spPr>
          <a:xfrm>
            <a:off x="319500" y="1575911"/>
            <a:ext cx="2808000" cy="3077093"/>
          </a:xfrm>
        </p:spPr>
        <p:txBody>
          <a:bodyPr/>
          <a:lstStyle/>
          <a:p>
            <a:r>
              <a:rPr lang="en-US" dirty="0"/>
              <a:t>Once containers are created, use container orchestration to organize, coordinate, and schedule their use.</a:t>
            </a:r>
          </a:p>
          <a:p>
            <a:endParaRPr lang="en-US" dirty="0"/>
          </a:p>
          <a:p>
            <a:r>
              <a:rPr lang="en-US" dirty="0"/>
              <a:t>Useful for scaling containers and making use of distributed environments</a:t>
            </a:r>
          </a:p>
          <a:p>
            <a:endParaRPr lang="en-US" dirty="0"/>
          </a:p>
          <a:p>
            <a:r>
              <a:rPr lang="en-US" dirty="0"/>
              <a:t>Other capabilities:</a:t>
            </a:r>
          </a:p>
          <a:p>
            <a:pPr lvl="1">
              <a:spcBef>
                <a:spcPts val="0"/>
              </a:spcBef>
            </a:pPr>
            <a:r>
              <a:rPr lang="en-US" dirty="0"/>
              <a:t>Security management</a:t>
            </a:r>
          </a:p>
          <a:p>
            <a:pPr lvl="1">
              <a:spcBef>
                <a:spcPts val="0"/>
              </a:spcBef>
            </a:pPr>
            <a:r>
              <a:rPr lang="en-US" dirty="0"/>
              <a:t>API Serving</a:t>
            </a:r>
          </a:p>
          <a:p>
            <a:pPr lvl="1">
              <a:spcBef>
                <a:spcPts val="0"/>
              </a:spcBef>
            </a:pPr>
            <a:r>
              <a:rPr lang="en-US" dirty="0"/>
              <a:t>Resource Monitoring</a:t>
            </a:r>
          </a:p>
          <a:p>
            <a:pPr lvl="1">
              <a:spcBef>
                <a:spcPts val="0"/>
              </a:spcBef>
            </a:pPr>
            <a:r>
              <a:rPr lang="en-US" dirty="0"/>
              <a:t>Load Balancing</a:t>
            </a:r>
          </a:p>
        </p:txBody>
      </p:sp>
      <p:pic>
        <p:nvPicPr>
          <p:cNvPr id="2052" name="Picture 4" descr="Image result for mesos">
            <a:extLst>
              <a:ext uri="{FF2B5EF4-FFF2-40B4-BE49-F238E27FC236}">
                <a16:creationId xmlns:a16="http://schemas.microsoft.com/office/drawing/2014/main" id="{0674BA97-CA42-4DE4-B84D-853EBFE4C0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29089" y="1575911"/>
            <a:ext cx="3468254" cy="1260252"/>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Image result for kubernetes logo">
            <a:extLst>
              <a:ext uri="{FF2B5EF4-FFF2-40B4-BE49-F238E27FC236}">
                <a16:creationId xmlns:a16="http://schemas.microsoft.com/office/drawing/2014/main" id="{DEE686BF-ACAC-40DE-AEF0-DCDC3A4C67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29089" y="442883"/>
            <a:ext cx="4572039" cy="987433"/>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mage result for docker swarm logo">
            <a:extLst>
              <a:ext uri="{FF2B5EF4-FFF2-40B4-BE49-F238E27FC236}">
                <a16:creationId xmlns:a16="http://schemas.microsoft.com/office/drawing/2014/main" id="{3E0AB188-1564-4F72-9975-65AA4DFF7F7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63330" y="2816243"/>
            <a:ext cx="1629936" cy="1606142"/>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Image result for docker swarm logo">
            <a:extLst>
              <a:ext uri="{FF2B5EF4-FFF2-40B4-BE49-F238E27FC236}">
                <a16:creationId xmlns:a16="http://schemas.microsoft.com/office/drawing/2014/main" id="{D1FDC6DC-4101-4F65-B2F5-F9FF86418C2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65063" y="2930960"/>
            <a:ext cx="2560484" cy="139662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F2F3F9E-6E01-4F4F-9A19-02FB103685A4}"/>
              </a:ext>
            </a:extLst>
          </p:cNvPr>
          <p:cNvSpPr/>
          <p:nvPr/>
        </p:nvSpPr>
        <p:spPr>
          <a:xfrm>
            <a:off x="3537651" y="4870630"/>
            <a:ext cx="5754914" cy="261610"/>
          </a:xfrm>
          <a:prstGeom prst="rect">
            <a:avLst/>
          </a:prstGeom>
        </p:spPr>
        <p:txBody>
          <a:bodyPr wrap="square">
            <a:spAutoFit/>
          </a:bodyPr>
          <a:lstStyle/>
          <a:p>
            <a:r>
              <a:rPr lang="en-US" sz="1100" dirty="0">
                <a:hlinkClick r:id="rId6"/>
              </a:rPr>
              <a:t>https://azure.microsoft.com/en-us/resources/videos/azure-kubernetes-service-overview/</a:t>
            </a:r>
            <a:endParaRPr lang="en-US" sz="1100" dirty="0"/>
          </a:p>
        </p:txBody>
      </p:sp>
    </p:spTree>
    <p:extLst>
      <p:ext uri="{BB962C8B-B14F-4D97-AF65-F5344CB8AC3E}">
        <p14:creationId xmlns:p14="http://schemas.microsoft.com/office/powerpoint/2010/main" val="19259478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https://upload.wikimedia.org/wikipedia/commons/b/be/Kubernetes.png">
            <a:extLst>
              <a:ext uri="{FF2B5EF4-FFF2-40B4-BE49-F238E27FC236}">
                <a16:creationId xmlns:a16="http://schemas.microsoft.com/office/drawing/2014/main" id="{10F90FC7-F2B7-4DA7-A855-52E29C82A5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85205" y="1845598"/>
            <a:ext cx="4658795" cy="329790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C16423CD-4E5D-475E-AA52-1B0AE083C281}"/>
              </a:ext>
            </a:extLst>
          </p:cNvPr>
          <p:cNvSpPr>
            <a:spLocks noGrp="1"/>
          </p:cNvSpPr>
          <p:nvPr>
            <p:ph type="title"/>
          </p:nvPr>
        </p:nvSpPr>
        <p:spPr/>
        <p:txBody>
          <a:bodyPr/>
          <a:lstStyle/>
          <a:p>
            <a:endParaRPr lang="en-US"/>
          </a:p>
        </p:txBody>
      </p:sp>
      <p:pic>
        <p:nvPicPr>
          <p:cNvPr id="3074" name="Picture 2" descr="Image result for mesos">
            <a:extLst>
              <a:ext uri="{FF2B5EF4-FFF2-40B4-BE49-F238E27FC236}">
                <a16:creationId xmlns:a16="http://schemas.microsoft.com/office/drawing/2014/main" id="{57B6197A-16C2-455D-A56A-9D27052A15A5}"/>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54524" y="323413"/>
            <a:ext cx="4676099" cy="32979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96499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C9B638-35A3-7C4C-9093-B1FA0CC23F8E}"/>
              </a:ext>
            </a:extLst>
          </p:cNvPr>
          <p:cNvSpPr>
            <a:spLocks noGrp="1"/>
          </p:cNvSpPr>
          <p:nvPr>
            <p:ph type="title"/>
          </p:nvPr>
        </p:nvSpPr>
        <p:spPr/>
        <p:txBody>
          <a:bodyPr/>
          <a:lstStyle/>
          <a:p>
            <a:r>
              <a:rPr lang="en-US" dirty="0">
                <a:solidFill>
                  <a:schemeClr val="tx1"/>
                </a:solidFill>
              </a:rPr>
              <a:t>Operationalization</a:t>
            </a:r>
          </a:p>
        </p:txBody>
      </p:sp>
    </p:spTree>
    <p:extLst>
      <p:ext uri="{BB962C8B-B14F-4D97-AF65-F5344CB8AC3E}">
        <p14:creationId xmlns:p14="http://schemas.microsoft.com/office/powerpoint/2010/main" val="37979452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85906C-6919-474F-917E-AC8DA92CFC7D}"/>
              </a:ext>
            </a:extLst>
          </p:cNvPr>
          <p:cNvSpPr>
            <a:spLocks noGrp="1"/>
          </p:cNvSpPr>
          <p:nvPr>
            <p:ph type="title"/>
          </p:nvPr>
        </p:nvSpPr>
        <p:spPr>
          <a:xfrm>
            <a:off x="187277" y="469900"/>
            <a:ext cx="5047109" cy="4077741"/>
          </a:xfrm>
        </p:spPr>
        <p:txBody>
          <a:bodyPr/>
          <a:lstStyle/>
          <a:p>
            <a:pPr>
              <a:lnSpc>
                <a:spcPct val="100000"/>
              </a:lnSpc>
            </a:pPr>
            <a:r>
              <a:rPr lang="en-US" sz="4050" dirty="0">
                <a:solidFill>
                  <a:schemeClr val="tx1"/>
                </a:solidFill>
              </a:rPr>
              <a:t>“Now that my client has an ML model that they’re happy with, how do we go about using it in production?”</a:t>
            </a:r>
          </a:p>
        </p:txBody>
      </p:sp>
      <p:pic>
        <p:nvPicPr>
          <p:cNvPr id="5" name="Picture 4">
            <a:extLst>
              <a:ext uri="{FF2B5EF4-FFF2-40B4-BE49-F238E27FC236}">
                <a16:creationId xmlns:a16="http://schemas.microsoft.com/office/drawing/2014/main" id="{77B7AF98-2D2B-4B73-9D24-EFFF45994104}"/>
              </a:ext>
            </a:extLst>
          </p:cNvPr>
          <p:cNvPicPr>
            <a:picLocks noChangeAspect="1"/>
          </p:cNvPicPr>
          <p:nvPr/>
        </p:nvPicPr>
        <p:blipFill>
          <a:blip r:embed="rId2"/>
          <a:stretch>
            <a:fillRect/>
          </a:stretch>
        </p:blipFill>
        <p:spPr>
          <a:xfrm>
            <a:off x="5234386" y="1210931"/>
            <a:ext cx="3722337" cy="2721639"/>
          </a:xfrm>
          <a:prstGeom prst="rect">
            <a:avLst/>
          </a:prstGeom>
        </p:spPr>
      </p:pic>
    </p:spTree>
    <p:extLst>
      <p:ext uri="{BB962C8B-B14F-4D97-AF65-F5344CB8AC3E}">
        <p14:creationId xmlns:p14="http://schemas.microsoft.com/office/powerpoint/2010/main" val="1641961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F90BB1-AB30-4B51-A97C-26FBBF3BEC4E}"/>
              </a:ext>
            </a:extLst>
          </p:cNvPr>
          <p:cNvSpPr>
            <a:spLocks noGrp="1"/>
          </p:cNvSpPr>
          <p:nvPr>
            <p:ph type="title"/>
          </p:nvPr>
        </p:nvSpPr>
        <p:spPr/>
        <p:txBody>
          <a:bodyPr/>
          <a:lstStyle/>
          <a:p>
            <a:r>
              <a:rPr lang="en-US" dirty="0">
                <a:solidFill>
                  <a:schemeClr val="tx1"/>
                </a:solidFill>
              </a:rPr>
              <a:t>Options in Azure</a:t>
            </a:r>
          </a:p>
        </p:txBody>
      </p:sp>
      <p:sp>
        <p:nvSpPr>
          <p:cNvPr id="3" name="Text Placeholder 2">
            <a:extLst>
              <a:ext uri="{FF2B5EF4-FFF2-40B4-BE49-F238E27FC236}">
                <a16:creationId xmlns:a16="http://schemas.microsoft.com/office/drawing/2014/main" id="{4DC32057-B850-4ADD-AE02-951FBCD4FC8C}"/>
              </a:ext>
            </a:extLst>
          </p:cNvPr>
          <p:cNvSpPr>
            <a:spLocks noGrp="1"/>
          </p:cNvSpPr>
          <p:nvPr>
            <p:ph type="body" idx="13"/>
          </p:nvPr>
        </p:nvSpPr>
        <p:spPr/>
        <p:txBody>
          <a:bodyPr>
            <a:normAutofit lnSpcReduction="10000"/>
          </a:bodyPr>
          <a:lstStyle/>
          <a:p>
            <a:endParaRPr lang="en-US" dirty="0"/>
          </a:p>
        </p:txBody>
      </p:sp>
      <p:sp>
        <p:nvSpPr>
          <p:cNvPr id="5" name="Text Placeholder 4">
            <a:extLst>
              <a:ext uri="{FF2B5EF4-FFF2-40B4-BE49-F238E27FC236}">
                <a16:creationId xmlns:a16="http://schemas.microsoft.com/office/drawing/2014/main" id="{8C93A7AD-14C3-4F39-B63E-4295239865E1}"/>
              </a:ext>
            </a:extLst>
          </p:cNvPr>
          <p:cNvSpPr>
            <a:spLocks noGrp="1"/>
          </p:cNvSpPr>
          <p:nvPr>
            <p:ph type="body" idx="1"/>
          </p:nvPr>
        </p:nvSpPr>
        <p:spPr/>
        <p:txBody>
          <a:bodyPr/>
          <a:lstStyle/>
          <a:p>
            <a:r>
              <a:rPr lang="en-US" dirty="0">
                <a:solidFill>
                  <a:schemeClr val="tx1"/>
                </a:solidFill>
              </a:rPr>
              <a:t>Batch Scoring in Databricks</a:t>
            </a:r>
          </a:p>
        </p:txBody>
      </p:sp>
      <p:pic>
        <p:nvPicPr>
          <p:cNvPr id="20" name="Picture Placeholder 19">
            <a:extLst>
              <a:ext uri="{FF2B5EF4-FFF2-40B4-BE49-F238E27FC236}">
                <a16:creationId xmlns:a16="http://schemas.microsoft.com/office/drawing/2014/main" id="{D4B37E0E-A501-4690-A82A-E55AE0362D8A}"/>
              </a:ext>
            </a:extLst>
          </p:cNvPr>
          <p:cNvPicPr>
            <a:picLocks noGrp="1" noChangeAspect="1"/>
          </p:cNvPicPr>
          <p:nvPr>
            <p:ph type="pic" sz="quarter" idx="16"/>
          </p:nvPr>
        </p:nvPicPr>
        <p:blipFill rotWithShape="1">
          <a:blip r:embed="rId3">
            <a:extLst>
              <a:ext uri="{96DAC541-7B7A-43D3-8B79-37D633B846F1}">
                <asvg:svgBlip xmlns:asvg="http://schemas.microsoft.com/office/drawing/2016/SVG/main" r:embed="rId4"/>
              </a:ext>
            </a:extLst>
          </a:blip>
          <a:srcRect l="-10640" t="-29865" r="-10640" b="-29865"/>
          <a:stretch/>
        </p:blipFill>
        <p:spPr>
          <a:xfrm>
            <a:off x="3579588" y="1476974"/>
            <a:ext cx="2002506" cy="2002506"/>
          </a:xfrm>
        </p:spPr>
      </p:pic>
      <p:sp>
        <p:nvSpPr>
          <p:cNvPr id="8" name="Text Placeholder 7">
            <a:extLst>
              <a:ext uri="{FF2B5EF4-FFF2-40B4-BE49-F238E27FC236}">
                <a16:creationId xmlns:a16="http://schemas.microsoft.com/office/drawing/2014/main" id="{F7D8C093-01F8-48AD-A78C-4FBDB186CD1A}"/>
              </a:ext>
            </a:extLst>
          </p:cNvPr>
          <p:cNvSpPr>
            <a:spLocks noGrp="1"/>
          </p:cNvSpPr>
          <p:nvPr>
            <p:ph type="body" idx="17"/>
          </p:nvPr>
        </p:nvSpPr>
        <p:spPr/>
        <p:txBody>
          <a:bodyPr/>
          <a:lstStyle/>
          <a:p>
            <a:r>
              <a:rPr lang="en-US" dirty="0">
                <a:solidFill>
                  <a:schemeClr val="tx1"/>
                </a:solidFill>
              </a:rPr>
              <a:t>API Serving with </a:t>
            </a:r>
            <a:r>
              <a:rPr lang="en-US" dirty="0" err="1">
                <a:solidFill>
                  <a:schemeClr val="tx1"/>
                </a:solidFill>
              </a:rPr>
              <a:t>MMLSpark</a:t>
            </a:r>
            <a:endParaRPr lang="en-US" dirty="0">
              <a:solidFill>
                <a:schemeClr val="tx1"/>
              </a:solidFill>
            </a:endParaRPr>
          </a:p>
        </p:txBody>
      </p:sp>
      <p:pic>
        <p:nvPicPr>
          <p:cNvPr id="22" name="Picture Placeholder 21">
            <a:extLst>
              <a:ext uri="{FF2B5EF4-FFF2-40B4-BE49-F238E27FC236}">
                <a16:creationId xmlns:a16="http://schemas.microsoft.com/office/drawing/2014/main" id="{BFBF64B9-A0C4-4994-83A4-48C29E722F86}"/>
              </a:ext>
            </a:extLst>
          </p:cNvPr>
          <p:cNvPicPr>
            <a:picLocks noGrp="1" noChangeAspect="1"/>
          </p:cNvPicPr>
          <p:nvPr>
            <p:ph type="pic" sz="quarter" idx="19"/>
          </p:nvPr>
        </p:nvPicPr>
        <p:blipFill rotWithShape="1">
          <a:blip r:embed="rId5"/>
          <a:srcRect l="-28404" t="-28404" r="-28404" b="-28404"/>
          <a:stretch/>
        </p:blipFill>
        <p:spPr>
          <a:xfrm>
            <a:off x="6593922" y="1476974"/>
            <a:ext cx="2002506" cy="2002506"/>
          </a:xfrm>
        </p:spPr>
      </p:pic>
      <p:sp>
        <p:nvSpPr>
          <p:cNvPr id="11" name="Text Placeholder 10">
            <a:extLst>
              <a:ext uri="{FF2B5EF4-FFF2-40B4-BE49-F238E27FC236}">
                <a16:creationId xmlns:a16="http://schemas.microsoft.com/office/drawing/2014/main" id="{78BBF1F4-7DEE-48C7-A35C-DAB7FD834E00}"/>
              </a:ext>
            </a:extLst>
          </p:cNvPr>
          <p:cNvSpPr>
            <a:spLocks noGrp="1"/>
          </p:cNvSpPr>
          <p:nvPr>
            <p:ph type="body" idx="20"/>
          </p:nvPr>
        </p:nvSpPr>
        <p:spPr/>
        <p:txBody>
          <a:bodyPr/>
          <a:lstStyle/>
          <a:p>
            <a:r>
              <a:rPr lang="en-US" dirty="0">
                <a:solidFill>
                  <a:schemeClr val="tx1"/>
                </a:solidFill>
              </a:rPr>
              <a:t>Deployment with Azure Machine Learning Service</a:t>
            </a:r>
          </a:p>
        </p:txBody>
      </p:sp>
      <p:pic>
        <p:nvPicPr>
          <p:cNvPr id="18" name="Picture Placeholder 17">
            <a:extLst>
              <a:ext uri="{FF2B5EF4-FFF2-40B4-BE49-F238E27FC236}">
                <a16:creationId xmlns:a16="http://schemas.microsoft.com/office/drawing/2014/main" id="{96EF1664-7CD3-425D-BAE7-E4AAD908190C}"/>
              </a:ext>
            </a:extLst>
          </p:cNvPr>
          <p:cNvPicPr>
            <a:picLocks noGrp="1" noChangeAspect="1"/>
          </p:cNvPicPr>
          <p:nvPr>
            <p:ph type="pic" sz="quarter" idx="14"/>
          </p:nvPr>
        </p:nvPicPr>
        <p:blipFill rotWithShape="1">
          <a:blip r:embed="rId6"/>
          <a:srcRect l="24884" t="-16083" r="25866" b="-16083"/>
          <a:stretch/>
        </p:blipFill>
        <p:spPr>
          <a:xfrm>
            <a:off x="525387" y="1476974"/>
            <a:ext cx="2002506" cy="2002506"/>
          </a:xfrm>
          <a:ln>
            <a:solidFill>
              <a:schemeClr val="accent1"/>
            </a:solidFill>
          </a:ln>
        </p:spPr>
      </p:pic>
    </p:spTree>
    <p:extLst>
      <p:ext uri="{BB962C8B-B14F-4D97-AF65-F5344CB8AC3E}">
        <p14:creationId xmlns:p14="http://schemas.microsoft.com/office/powerpoint/2010/main" val="41069118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B8CAC1-CD09-458D-9C79-402161070A32}"/>
              </a:ext>
            </a:extLst>
          </p:cNvPr>
          <p:cNvSpPr>
            <a:spLocks noGrp="1"/>
          </p:cNvSpPr>
          <p:nvPr>
            <p:ph type="title"/>
          </p:nvPr>
        </p:nvSpPr>
        <p:spPr/>
        <p:txBody>
          <a:bodyPr/>
          <a:lstStyle/>
          <a:p>
            <a:r>
              <a:rPr lang="en-US" dirty="0">
                <a:solidFill>
                  <a:schemeClr val="tx1"/>
                </a:solidFill>
              </a:rPr>
              <a:t>Batch Scoring in Databricks</a:t>
            </a:r>
          </a:p>
        </p:txBody>
      </p:sp>
      <p:pic>
        <p:nvPicPr>
          <p:cNvPr id="10" name="Picture 9">
            <a:extLst>
              <a:ext uri="{FF2B5EF4-FFF2-40B4-BE49-F238E27FC236}">
                <a16:creationId xmlns:a16="http://schemas.microsoft.com/office/drawing/2014/main" id="{5C17A164-975B-479C-B3E4-700DE120B39C}"/>
              </a:ext>
            </a:extLst>
          </p:cNvPr>
          <p:cNvPicPr>
            <a:picLocks noChangeAspect="1"/>
          </p:cNvPicPr>
          <p:nvPr/>
        </p:nvPicPr>
        <p:blipFill rotWithShape="1">
          <a:blip r:embed="rId2"/>
          <a:srcRect l="31949" r="33603"/>
          <a:stretch/>
        </p:blipFill>
        <p:spPr>
          <a:xfrm>
            <a:off x="3985459" y="2571751"/>
            <a:ext cx="886253" cy="958103"/>
          </a:xfrm>
          <a:prstGeom prst="rect">
            <a:avLst/>
          </a:prstGeom>
        </p:spPr>
      </p:pic>
      <p:cxnSp>
        <p:nvCxnSpPr>
          <p:cNvPr id="12" name="Straight Arrow Connector 11">
            <a:extLst>
              <a:ext uri="{FF2B5EF4-FFF2-40B4-BE49-F238E27FC236}">
                <a16:creationId xmlns:a16="http://schemas.microsoft.com/office/drawing/2014/main" id="{BDFAD4A0-AC21-4F56-83B0-C6CEE75A4322}"/>
              </a:ext>
            </a:extLst>
          </p:cNvPr>
          <p:cNvCxnSpPr>
            <a:stCxn id="8" idx="3"/>
            <a:endCxn id="4" idx="1"/>
          </p:cNvCxnSpPr>
          <p:nvPr/>
        </p:nvCxnSpPr>
        <p:spPr>
          <a:xfrm>
            <a:off x="1740058" y="3052747"/>
            <a:ext cx="629782" cy="649"/>
          </a:xfrm>
          <a:prstGeom prst="straightConnector1">
            <a:avLst/>
          </a:prstGeom>
          <a:ln w="76200" cap="rnd">
            <a:solidFill>
              <a:schemeClr val="tx1"/>
            </a:solidFill>
            <a:roun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7CED703-6DF3-41C1-B9A3-BC2752E011F8}"/>
              </a:ext>
            </a:extLst>
          </p:cNvPr>
          <p:cNvCxnSpPr>
            <a:cxnSpLocks/>
            <a:stCxn id="4" idx="3"/>
            <a:endCxn id="10" idx="1"/>
          </p:cNvCxnSpPr>
          <p:nvPr/>
        </p:nvCxnSpPr>
        <p:spPr>
          <a:xfrm flipV="1">
            <a:off x="3327943" y="3050802"/>
            <a:ext cx="657516" cy="2594"/>
          </a:xfrm>
          <a:prstGeom prst="straightConnector1">
            <a:avLst/>
          </a:prstGeom>
          <a:ln w="76200" cap="rnd">
            <a:solidFill>
              <a:schemeClr val="tx1"/>
            </a:solidFill>
            <a:roun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0" name="Connector: Elbow 19">
            <a:extLst>
              <a:ext uri="{FF2B5EF4-FFF2-40B4-BE49-F238E27FC236}">
                <a16:creationId xmlns:a16="http://schemas.microsoft.com/office/drawing/2014/main" id="{175209A6-5980-46FD-BAA3-A5A13AEFDCD0}"/>
              </a:ext>
            </a:extLst>
          </p:cNvPr>
          <p:cNvCxnSpPr>
            <a:cxnSpLocks/>
            <a:stCxn id="10" idx="2"/>
            <a:endCxn id="8" idx="2"/>
          </p:cNvCxnSpPr>
          <p:nvPr/>
        </p:nvCxnSpPr>
        <p:spPr>
          <a:xfrm rot="5400000">
            <a:off x="2816993" y="1920854"/>
            <a:ext cx="2594" cy="3220592"/>
          </a:xfrm>
          <a:prstGeom prst="bentConnector3">
            <a:avLst>
              <a:gd name="adj1" fmla="val 18882938"/>
            </a:avLst>
          </a:prstGeom>
          <a:ln w="762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4" name="Graphic 3">
            <a:extLst>
              <a:ext uri="{FF2B5EF4-FFF2-40B4-BE49-F238E27FC236}">
                <a16:creationId xmlns:a16="http://schemas.microsoft.com/office/drawing/2014/main" id="{18E2942F-6BCA-4209-92A8-6B16D461A1E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369840" y="2574344"/>
            <a:ext cx="958103" cy="958103"/>
          </a:xfrm>
          <a:prstGeom prst="rect">
            <a:avLst/>
          </a:prstGeom>
        </p:spPr>
      </p:pic>
      <p:sp>
        <p:nvSpPr>
          <p:cNvPr id="27" name="TextBox 26">
            <a:extLst>
              <a:ext uri="{FF2B5EF4-FFF2-40B4-BE49-F238E27FC236}">
                <a16:creationId xmlns:a16="http://schemas.microsoft.com/office/drawing/2014/main" id="{BB2C52C1-BA43-4B8F-A3C2-E64800836EDA}"/>
              </a:ext>
            </a:extLst>
          </p:cNvPr>
          <p:cNvSpPr txBox="1"/>
          <p:nvPr/>
        </p:nvSpPr>
        <p:spPr>
          <a:xfrm>
            <a:off x="1817198" y="1648211"/>
            <a:ext cx="2063385" cy="415498"/>
          </a:xfrm>
          <a:prstGeom prst="rect">
            <a:avLst/>
          </a:prstGeom>
          <a:noFill/>
        </p:spPr>
        <p:txBody>
          <a:bodyPr wrap="none" rtlCol="0">
            <a:spAutoFit/>
          </a:bodyPr>
          <a:lstStyle/>
          <a:p>
            <a:pPr algn="ctr"/>
            <a:r>
              <a:rPr lang="en-US" sz="1050" b="1" dirty="0">
                <a:solidFill>
                  <a:schemeClr val="tx1"/>
                </a:solidFill>
              </a:rPr>
              <a:t>Option 1:</a:t>
            </a:r>
          </a:p>
          <a:p>
            <a:pPr algn="ctr"/>
            <a:r>
              <a:rPr lang="en-US" sz="1050" dirty="0">
                <a:solidFill>
                  <a:schemeClr val="tx1"/>
                </a:solidFill>
              </a:rPr>
              <a:t>Use ADFv2 as the Orchestrator</a:t>
            </a:r>
          </a:p>
        </p:txBody>
      </p:sp>
      <p:pic>
        <p:nvPicPr>
          <p:cNvPr id="28" name="Graphic 27">
            <a:extLst>
              <a:ext uri="{FF2B5EF4-FFF2-40B4-BE49-F238E27FC236}">
                <a16:creationId xmlns:a16="http://schemas.microsoft.com/office/drawing/2014/main" id="{AF5A13F5-998D-411B-8539-B3C79F669A3B}"/>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l="36640" t="32751" r="36849" b="36461"/>
          <a:stretch/>
        </p:blipFill>
        <p:spPr>
          <a:xfrm>
            <a:off x="5386689" y="2570453"/>
            <a:ext cx="1064128" cy="959400"/>
          </a:xfrm>
          <a:prstGeom prst="rect">
            <a:avLst/>
          </a:prstGeom>
        </p:spPr>
      </p:pic>
      <p:pic>
        <p:nvPicPr>
          <p:cNvPr id="29" name="Picture 28">
            <a:extLst>
              <a:ext uri="{FF2B5EF4-FFF2-40B4-BE49-F238E27FC236}">
                <a16:creationId xmlns:a16="http://schemas.microsoft.com/office/drawing/2014/main" id="{CDC1588A-9744-43A2-8FFF-570BA82F565D}"/>
              </a:ext>
            </a:extLst>
          </p:cNvPr>
          <p:cNvPicPr>
            <a:picLocks noChangeAspect="1"/>
          </p:cNvPicPr>
          <p:nvPr/>
        </p:nvPicPr>
        <p:blipFill rotWithShape="1">
          <a:blip r:embed="rId2"/>
          <a:srcRect l="31949" r="33603"/>
          <a:stretch/>
        </p:blipFill>
        <p:spPr>
          <a:xfrm>
            <a:off x="7669333" y="2571750"/>
            <a:ext cx="886253" cy="958103"/>
          </a:xfrm>
          <a:prstGeom prst="rect">
            <a:avLst/>
          </a:prstGeom>
        </p:spPr>
      </p:pic>
      <p:cxnSp>
        <p:nvCxnSpPr>
          <p:cNvPr id="31" name="Straight Arrow Connector 30">
            <a:extLst>
              <a:ext uri="{FF2B5EF4-FFF2-40B4-BE49-F238E27FC236}">
                <a16:creationId xmlns:a16="http://schemas.microsoft.com/office/drawing/2014/main" id="{BA6A292C-C90A-403E-A5AA-9AB908952B6A}"/>
              </a:ext>
            </a:extLst>
          </p:cNvPr>
          <p:cNvCxnSpPr>
            <a:cxnSpLocks/>
            <a:stCxn id="28" idx="3"/>
            <a:endCxn id="29" idx="1"/>
          </p:cNvCxnSpPr>
          <p:nvPr/>
        </p:nvCxnSpPr>
        <p:spPr>
          <a:xfrm>
            <a:off x="6450817" y="3050153"/>
            <a:ext cx="1218515" cy="649"/>
          </a:xfrm>
          <a:prstGeom prst="straightConnector1">
            <a:avLst/>
          </a:prstGeom>
          <a:ln w="76200" cap="rnd">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FD152312-438E-4E91-A32A-44E4E6C5CC93}"/>
              </a:ext>
            </a:extLst>
          </p:cNvPr>
          <p:cNvSpPr txBox="1"/>
          <p:nvPr/>
        </p:nvSpPr>
        <p:spPr>
          <a:xfrm>
            <a:off x="6348981" y="1648212"/>
            <a:ext cx="1422184" cy="415498"/>
          </a:xfrm>
          <a:prstGeom prst="rect">
            <a:avLst/>
          </a:prstGeom>
          <a:noFill/>
        </p:spPr>
        <p:txBody>
          <a:bodyPr wrap="none" rtlCol="0">
            <a:spAutoFit/>
          </a:bodyPr>
          <a:lstStyle/>
          <a:p>
            <a:pPr algn="ctr"/>
            <a:r>
              <a:rPr lang="en-US" sz="1050" b="1" dirty="0">
                <a:solidFill>
                  <a:schemeClr val="tx1"/>
                </a:solidFill>
              </a:rPr>
              <a:t>Option 2:</a:t>
            </a:r>
          </a:p>
          <a:p>
            <a:pPr algn="ctr"/>
            <a:r>
              <a:rPr lang="en-US" sz="1050" dirty="0">
                <a:solidFill>
                  <a:schemeClr val="tx1"/>
                </a:solidFill>
              </a:rPr>
              <a:t>Use Databricks Jobs</a:t>
            </a:r>
          </a:p>
        </p:txBody>
      </p:sp>
      <p:pic>
        <p:nvPicPr>
          <p:cNvPr id="8" name="Graphic 7">
            <a:extLst>
              <a:ext uri="{FF2B5EF4-FFF2-40B4-BE49-F238E27FC236}">
                <a16:creationId xmlns:a16="http://schemas.microsoft.com/office/drawing/2014/main" id="{513DDFD9-03E6-4FD6-92B9-8EA58D2C5F5E}"/>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l="36640" t="32751" r="36849" b="36461"/>
          <a:stretch/>
        </p:blipFill>
        <p:spPr>
          <a:xfrm>
            <a:off x="675930" y="2573047"/>
            <a:ext cx="1064128" cy="959400"/>
          </a:xfrm>
          <a:prstGeom prst="rect">
            <a:avLst/>
          </a:prstGeom>
        </p:spPr>
      </p:pic>
    </p:spTree>
    <p:extLst>
      <p:ext uri="{BB962C8B-B14F-4D97-AF65-F5344CB8AC3E}">
        <p14:creationId xmlns:p14="http://schemas.microsoft.com/office/powerpoint/2010/main" val="38092835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91AD15-7424-40AA-B69C-BBF2251D1D64}"/>
              </a:ext>
            </a:extLst>
          </p:cNvPr>
          <p:cNvSpPr>
            <a:spLocks noGrp="1"/>
          </p:cNvSpPr>
          <p:nvPr>
            <p:ph type="title"/>
          </p:nvPr>
        </p:nvSpPr>
        <p:spPr/>
        <p:txBody>
          <a:bodyPr/>
          <a:lstStyle/>
          <a:p>
            <a:r>
              <a:rPr lang="en-US" dirty="0">
                <a:solidFill>
                  <a:schemeClr val="tx1"/>
                </a:solidFill>
              </a:rPr>
              <a:t>Databricks + Azure Data Factory</a:t>
            </a:r>
          </a:p>
        </p:txBody>
      </p:sp>
      <p:pic>
        <p:nvPicPr>
          <p:cNvPr id="3" name="Picture 2">
            <a:extLst>
              <a:ext uri="{FF2B5EF4-FFF2-40B4-BE49-F238E27FC236}">
                <a16:creationId xmlns:a16="http://schemas.microsoft.com/office/drawing/2014/main" id="{D4DEE854-0A38-4DCC-AB01-7000F65CA5D1}"/>
              </a:ext>
            </a:extLst>
          </p:cNvPr>
          <p:cNvPicPr>
            <a:picLocks noChangeAspect="1"/>
          </p:cNvPicPr>
          <p:nvPr/>
        </p:nvPicPr>
        <p:blipFill rotWithShape="1">
          <a:blip r:embed="rId2"/>
          <a:srcRect l="50000" t="7002" b="4109"/>
          <a:stretch/>
        </p:blipFill>
        <p:spPr>
          <a:xfrm>
            <a:off x="370114" y="1011023"/>
            <a:ext cx="8026400" cy="4013200"/>
          </a:xfrm>
          <a:prstGeom prst="rect">
            <a:avLst/>
          </a:prstGeom>
        </p:spPr>
      </p:pic>
    </p:spTree>
    <p:extLst>
      <p:ext uri="{BB962C8B-B14F-4D97-AF65-F5344CB8AC3E}">
        <p14:creationId xmlns:p14="http://schemas.microsoft.com/office/powerpoint/2010/main" val="280449385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91AD15-7424-40AA-B69C-BBF2251D1D64}"/>
              </a:ext>
            </a:extLst>
          </p:cNvPr>
          <p:cNvSpPr>
            <a:spLocks noGrp="1"/>
          </p:cNvSpPr>
          <p:nvPr>
            <p:ph type="title"/>
          </p:nvPr>
        </p:nvSpPr>
        <p:spPr/>
        <p:txBody>
          <a:bodyPr/>
          <a:lstStyle/>
          <a:p>
            <a:r>
              <a:rPr lang="en-US" dirty="0">
                <a:solidFill>
                  <a:schemeClr val="tx1"/>
                </a:solidFill>
              </a:rPr>
              <a:t>Databricks + Azure Data Factory</a:t>
            </a:r>
          </a:p>
        </p:txBody>
      </p:sp>
      <p:pic>
        <p:nvPicPr>
          <p:cNvPr id="4" name="Picture 3">
            <a:extLst>
              <a:ext uri="{FF2B5EF4-FFF2-40B4-BE49-F238E27FC236}">
                <a16:creationId xmlns:a16="http://schemas.microsoft.com/office/drawing/2014/main" id="{99464AFB-E6B9-4A16-96A5-6BBEE59A9E6B}"/>
              </a:ext>
            </a:extLst>
          </p:cNvPr>
          <p:cNvPicPr>
            <a:picLocks noChangeAspect="1"/>
          </p:cNvPicPr>
          <p:nvPr/>
        </p:nvPicPr>
        <p:blipFill rotWithShape="1">
          <a:blip r:embed="rId2"/>
          <a:srcRect l="50000" t="7001" b="8342"/>
          <a:stretch/>
        </p:blipFill>
        <p:spPr>
          <a:xfrm>
            <a:off x="263951" y="1011023"/>
            <a:ext cx="8625525" cy="4107393"/>
          </a:xfrm>
          <a:prstGeom prst="rect">
            <a:avLst/>
          </a:prstGeom>
        </p:spPr>
      </p:pic>
    </p:spTree>
    <p:extLst>
      <p:ext uri="{BB962C8B-B14F-4D97-AF65-F5344CB8AC3E}">
        <p14:creationId xmlns:p14="http://schemas.microsoft.com/office/powerpoint/2010/main" val="236873120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38152-015F-4B1B-B42C-1F89CF5D8CCE}"/>
              </a:ext>
            </a:extLst>
          </p:cNvPr>
          <p:cNvSpPr>
            <a:spLocks noGrp="1"/>
          </p:cNvSpPr>
          <p:nvPr>
            <p:ph type="title"/>
          </p:nvPr>
        </p:nvSpPr>
        <p:spPr/>
        <p:txBody>
          <a:bodyPr/>
          <a:lstStyle/>
          <a:p>
            <a:r>
              <a:rPr lang="en-US" dirty="0">
                <a:solidFill>
                  <a:schemeClr val="tx1"/>
                </a:solidFill>
              </a:rPr>
              <a:t>API Serving using </a:t>
            </a:r>
            <a:r>
              <a:rPr lang="en-US" dirty="0" err="1">
                <a:solidFill>
                  <a:schemeClr val="tx1"/>
                </a:solidFill>
              </a:rPr>
              <a:t>MMLSpark</a:t>
            </a:r>
            <a:endParaRPr lang="en-US" dirty="0">
              <a:solidFill>
                <a:schemeClr val="tx1"/>
              </a:solidFill>
            </a:endParaRPr>
          </a:p>
        </p:txBody>
      </p:sp>
      <p:pic>
        <p:nvPicPr>
          <p:cNvPr id="3" name="Picture 2">
            <a:extLst>
              <a:ext uri="{FF2B5EF4-FFF2-40B4-BE49-F238E27FC236}">
                <a16:creationId xmlns:a16="http://schemas.microsoft.com/office/drawing/2014/main" id="{EF7F555B-169E-4059-9317-FC4D20893434}"/>
              </a:ext>
            </a:extLst>
          </p:cNvPr>
          <p:cNvPicPr>
            <a:picLocks noChangeAspect="1"/>
          </p:cNvPicPr>
          <p:nvPr/>
        </p:nvPicPr>
        <p:blipFill rotWithShape="1">
          <a:blip r:embed="rId2"/>
          <a:srcRect l="31949" r="33603"/>
          <a:stretch/>
        </p:blipFill>
        <p:spPr>
          <a:xfrm>
            <a:off x="7034173" y="2005351"/>
            <a:ext cx="886253" cy="958103"/>
          </a:xfrm>
          <a:prstGeom prst="rect">
            <a:avLst/>
          </a:prstGeom>
        </p:spPr>
      </p:pic>
      <p:pic>
        <p:nvPicPr>
          <p:cNvPr id="5" name="Graphic 4">
            <a:extLst>
              <a:ext uri="{FF2B5EF4-FFF2-40B4-BE49-F238E27FC236}">
                <a16:creationId xmlns:a16="http://schemas.microsoft.com/office/drawing/2014/main" id="{0D690ADD-AA45-4706-B465-45F5FE152DB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79112" y="2558869"/>
            <a:ext cx="533174" cy="404585"/>
          </a:xfrm>
          <a:prstGeom prst="rect">
            <a:avLst/>
          </a:prstGeom>
        </p:spPr>
      </p:pic>
      <p:sp>
        <p:nvSpPr>
          <p:cNvPr id="6" name="TextBox 5">
            <a:extLst>
              <a:ext uri="{FF2B5EF4-FFF2-40B4-BE49-F238E27FC236}">
                <a16:creationId xmlns:a16="http://schemas.microsoft.com/office/drawing/2014/main" id="{CB4EA74C-C6F1-45F0-87DF-9EC098009158}"/>
              </a:ext>
            </a:extLst>
          </p:cNvPr>
          <p:cNvSpPr txBox="1"/>
          <p:nvPr/>
        </p:nvSpPr>
        <p:spPr>
          <a:xfrm rot="5400000">
            <a:off x="6312124" y="2299737"/>
            <a:ext cx="556563" cy="36933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none" rtlCol="0">
            <a:spAutoFit/>
          </a:bodyPr>
          <a:lstStyle/>
          <a:p>
            <a:r>
              <a:rPr lang="en-US" sz="1800" dirty="0"/>
              <a:t>API</a:t>
            </a:r>
          </a:p>
        </p:txBody>
      </p:sp>
      <p:pic>
        <p:nvPicPr>
          <p:cNvPr id="8" name="Graphic 7">
            <a:extLst>
              <a:ext uri="{FF2B5EF4-FFF2-40B4-BE49-F238E27FC236}">
                <a16:creationId xmlns:a16="http://schemas.microsoft.com/office/drawing/2014/main" id="{5D30CB13-9276-4206-80BB-C0A00CED7D7D}"/>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l="39179" t="37230" r="40283" b="35009"/>
          <a:stretch/>
        </p:blipFill>
        <p:spPr>
          <a:xfrm>
            <a:off x="3565881" y="1919334"/>
            <a:ext cx="1080374" cy="1130136"/>
          </a:xfrm>
          <a:prstGeom prst="rect">
            <a:avLst/>
          </a:prstGeom>
        </p:spPr>
      </p:pic>
      <p:sp>
        <p:nvSpPr>
          <p:cNvPr id="9" name="Rectangle: Rounded Corners 8">
            <a:extLst>
              <a:ext uri="{FF2B5EF4-FFF2-40B4-BE49-F238E27FC236}">
                <a16:creationId xmlns:a16="http://schemas.microsoft.com/office/drawing/2014/main" id="{A80A7DB0-085E-4CB2-96BB-DCAD624E765D}"/>
              </a:ext>
            </a:extLst>
          </p:cNvPr>
          <p:cNvSpPr/>
          <p:nvPr/>
        </p:nvSpPr>
        <p:spPr>
          <a:xfrm>
            <a:off x="6415942" y="1565799"/>
            <a:ext cx="2122715" cy="1837206"/>
          </a:xfrm>
          <a:prstGeom prst="roundRect">
            <a:avLst/>
          </a:prstGeom>
          <a:noFill/>
          <a:ln w="38100">
            <a:solidFill>
              <a:schemeClr val="accent4"/>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0" name="Rectangle: Rounded Corners 9">
            <a:extLst>
              <a:ext uri="{FF2B5EF4-FFF2-40B4-BE49-F238E27FC236}">
                <a16:creationId xmlns:a16="http://schemas.microsoft.com/office/drawing/2014/main" id="{4B1C6DD9-3879-47D1-B9CE-57F69C13A606}"/>
              </a:ext>
            </a:extLst>
          </p:cNvPr>
          <p:cNvSpPr/>
          <p:nvPr/>
        </p:nvSpPr>
        <p:spPr>
          <a:xfrm>
            <a:off x="3044710" y="1565799"/>
            <a:ext cx="2122715" cy="1837206"/>
          </a:xfrm>
          <a:prstGeom prst="roundRect">
            <a:avLst/>
          </a:prstGeom>
          <a:noFill/>
          <a:ln w="38100">
            <a:solidFill>
              <a:schemeClr val="accent4"/>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12" name="Straight Arrow Connector 11">
            <a:extLst>
              <a:ext uri="{FF2B5EF4-FFF2-40B4-BE49-F238E27FC236}">
                <a16:creationId xmlns:a16="http://schemas.microsoft.com/office/drawing/2014/main" id="{40CC7769-DEFC-42B8-842B-EAED106ACF39}"/>
              </a:ext>
            </a:extLst>
          </p:cNvPr>
          <p:cNvCxnSpPr>
            <a:stCxn id="10" idx="3"/>
            <a:endCxn id="9" idx="1"/>
          </p:cNvCxnSpPr>
          <p:nvPr/>
        </p:nvCxnSpPr>
        <p:spPr>
          <a:xfrm>
            <a:off x="5167425" y="2484402"/>
            <a:ext cx="1248517" cy="0"/>
          </a:xfrm>
          <a:prstGeom prst="straightConnector1">
            <a:avLst/>
          </a:prstGeom>
          <a:ln w="76200">
            <a:solidFill>
              <a:schemeClr val="accent3"/>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2AFC900F-145D-4572-A1E6-1750A4E91B21}"/>
              </a:ext>
            </a:extLst>
          </p:cNvPr>
          <p:cNvSpPr txBox="1"/>
          <p:nvPr/>
        </p:nvSpPr>
        <p:spPr>
          <a:xfrm>
            <a:off x="5438067" y="2524054"/>
            <a:ext cx="651140" cy="253916"/>
          </a:xfrm>
          <a:prstGeom prst="rect">
            <a:avLst/>
          </a:prstGeom>
          <a:noFill/>
        </p:spPr>
        <p:txBody>
          <a:bodyPr wrap="none" rtlCol="0">
            <a:spAutoFit/>
          </a:bodyPr>
          <a:lstStyle/>
          <a:p>
            <a:r>
              <a:rPr lang="en-US" sz="1050" dirty="0">
                <a:solidFill>
                  <a:schemeClr val="accent3"/>
                </a:solidFill>
              </a:rPr>
              <a:t>Peering</a:t>
            </a:r>
          </a:p>
        </p:txBody>
      </p:sp>
      <p:sp>
        <p:nvSpPr>
          <p:cNvPr id="15" name="TextBox 14">
            <a:extLst>
              <a:ext uri="{FF2B5EF4-FFF2-40B4-BE49-F238E27FC236}">
                <a16:creationId xmlns:a16="http://schemas.microsoft.com/office/drawing/2014/main" id="{E06BE0A2-F46B-4BBE-911F-6D900EE80EBF}"/>
              </a:ext>
            </a:extLst>
          </p:cNvPr>
          <p:cNvSpPr txBox="1"/>
          <p:nvPr/>
        </p:nvSpPr>
        <p:spPr>
          <a:xfrm>
            <a:off x="3714774" y="3433265"/>
            <a:ext cx="782587" cy="253916"/>
          </a:xfrm>
          <a:prstGeom prst="rect">
            <a:avLst/>
          </a:prstGeom>
          <a:noFill/>
        </p:spPr>
        <p:txBody>
          <a:bodyPr wrap="none" rtlCol="0">
            <a:spAutoFit/>
          </a:bodyPr>
          <a:lstStyle/>
          <a:p>
            <a:pPr algn="ctr"/>
            <a:r>
              <a:rPr lang="en-US" sz="1050" dirty="0">
                <a:solidFill>
                  <a:schemeClr val="accent4"/>
                </a:solidFill>
              </a:rPr>
              <a:t>VM VNET</a:t>
            </a:r>
          </a:p>
        </p:txBody>
      </p:sp>
      <p:sp>
        <p:nvSpPr>
          <p:cNvPr id="16" name="TextBox 15">
            <a:extLst>
              <a:ext uri="{FF2B5EF4-FFF2-40B4-BE49-F238E27FC236}">
                <a16:creationId xmlns:a16="http://schemas.microsoft.com/office/drawing/2014/main" id="{DD725F19-2931-407B-B87D-9B3EE025A624}"/>
              </a:ext>
            </a:extLst>
          </p:cNvPr>
          <p:cNvSpPr txBox="1"/>
          <p:nvPr/>
        </p:nvSpPr>
        <p:spPr>
          <a:xfrm>
            <a:off x="6936124" y="3433265"/>
            <a:ext cx="1082348" cy="253916"/>
          </a:xfrm>
          <a:prstGeom prst="rect">
            <a:avLst/>
          </a:prstGeom>
          <a:noFill/>
        </p:spPr>
        <p:txBody>
          <a:bodyPr wrap="none" rtlCol="0">
            <a:spAutoFit/>
          </a:bodyPr>
          <a:lstStyle/>
          <a:p>
            <a:pPr algn="ctr"/>
            <a:r>
              <a:rPr lang="en-US" sz="1050" dirty="0">
                <a:solidFill>
                  <a:schemeClr val="accent4"/>
                </a:solidFill>
              </a:rPr>
              <a:t>Workers VNET</a:t>
            </a:r>
          </a:p>
        </p:txBody>
      </p:sp>
      <p:sp>
        <p:nvSpPr>
          <p:cNvPr id="17" name="TextBox 16">
            <a:extLst>
              <a:ext uri="{FF2B5EF4-FFF2-40B4-BE49-F238E27FC236}">
                <a16:creationId xmlns:a16="http://schemas.microsoft.com/office/drawing/2014/main" id="{384107FD-07D6-4E51-99F7-13CA0212AD7E}"/>
              </a:ext>
            </a:extLst>
          </p:cNvPr>
          <p:cNvSpPr txBox="1"/>
          <p:nvPr/>
        </p:nvSpPr>
        <p:spPr>
          <a:xfrm>
            <a:off x="3732410" y="1780835"/>
            <a:ext cx="747320" cy="253916"/>
          </a:xfrm>
          <a:prstGeom prst="rect">
            <a:avLst/>
          </a:prstGeom>
          <a:noFill/>
        </p:spPr>
        <p:txBody>
          <a:bodyPr wrap="none" rtlCol="0">
            <a:spAutoFit/>
          </a:bodyPr>
          <a:lstStyle/>
          <a:p>
            <a:pPr algn="ctr"/>
            <a:r>
              <a:rPr lang="en-US" sz="1050" dirty="0">
                <a:solidFill>
                  <a:schemeClr val="accent3"/>
                </a:solidFill>
              </a:rPr>
              <a:t>Linux VM</a:t>
            </a:r>
          </a:p>
        </p:txBody>
      </p:sp>
      <p:cxnSp>
        <p:nvCxnSpPr>
          <p:cNvPr id="19" name="Straight Arrow Connector 18">
            <a:extLst>
              <a:ext uri="{FF2B5EF4-FFF2-40B4-BE49-F238E27FC236}">
                <a16:creationId xmlns:a16="http://schemas.microsoft.com/office/drawing/2014/main" id="{78DB0DD7-739A-4DF7-9700-A605E2FA2C61}"/>
              </a:ext>
            </a:extLst>
          </p:cNvPr>
          <p:cNvCxnSpPr>
            <a:cxnSpLocks/>
            <a:stCxn id="20" idx="3"/>
            <a:endCxn id="10" idx="1"/>
          </p:cNvCxnSpPr>
          <p:nvPr/>
        </p:nvCxnSpPr>
        <p:spPr>
          <a:xfrm>
            <a:off x="2249714" y="2484402"/>
            <a:ext cx="794996" cy="0"/>
          </a:xfrm>
          <a:prstGeom prst="straightConnector1">
            <a:avLst/>
          </a:prstGeom>
          <a:ln w="762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20" name="Flowchart: Process 19">
            <a:extLst>
              <a:ext uri="{FF2B5EF4-FFF2-40B4-BE49-F238E27FC236}">
                <a16:creationId xmlns:a16="http://schemas.microsoft.com/office/drawing/2014/main" id="{16D6911F-9BBA-4B08-A230-40593BC64187}"/>
              </a:ext>
            </a:extLst>
          </p:cNvPr>
          <p:cNvSpPr/>
          <p:nvPr/>
        </p:nvSpPr>
        <p:spPr>
          <a:xfrm>
            <a:off x="315347" y="2137203"/>
            <a:ext cx="1934367" cy="694398"/>
          </a:xfrm>
          <a:prstGeom prst="flowChartProcess">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External Application</a:t>
            </a:r>
          </a:p>
        </p:txBody>
      </p:sp>
      <p:sp>
        <p:nvSpPr>
          <p:cNvPr id="22" name="TextBox 21">
            <a:extLst>
              <a:ext uri="{FF2B5EF4-FFF2-40B4-BE49-F238E27FC236}">
                <a16:creationId xmlns:a16="http://schemas.microsoft.com/office/drawing/2014/main" id="{8FB7E1C0-646A-4659-AD6F-0DE681630020}"/>
              </a:ext>
            </a:extLst>
          </p:cNvPr>
          <p:cNvSpPr txBox="1"/>
          <p:nvPr/>
        </p:nvSpPr>
        <p:spPr>
          <a:xfrm>
            <a:off x="315347" y="2831601"/>
            <a:ext cx="1934367" cy="461665"/>
          </a:xfrm>
          <a:prstGeom prst="rect">
            <a:avLst/>
          </a:prstGeom>
          <a:noFill/>
        </p:spPr>
        <p:txBody>
          <a:bodyPr wrap="square" rtlCol="0">
            <a:spAutoFit/>
          </a:bodyPr>
          <a:lstStyle/>
          <a:p>
            <a:pPr algn="ctr"/>
            <a:r>
              <a:rPr lang="en-US" sz="1200" i="1" dirty="0">
                <a:solidFill>
                  <a:schemeClr val="accent1">
                    <a:lumMod val="50000"/>
                  </a:schemeClr>
                </a:solidFill>
              </a:rPr>
              <a:t>(Could by an App, Python process, etc.)</a:t>
            </a:r>
          </a:p>
        </p:txBody>
      </p:sp>
    </p:spTree>
    <p:extLst>
      <p:ext uri="{BB962C8B-B14F-4D97-AF65-F5344CB8AC3E}">
        <p14:creationId xmlns:p14="http://schemas.microsoft.com/office/powerpoint/2010/main" val="548666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56A1567-4598-49E3-BEE3-1099198EB3AA}"/>
              </a:ext>
            </a:extLst>
          </p:cNvPr>
          <p:cNvSpPr txBox="1"/>
          <p:nvPr/>
        </p:nvSpPr>
        <p:spPr>
          <a:xfrm>
            <a:off x="1108953" y="909756"/>
            <a:ext cx="6926094" cy="3323987"/>
          </a:xfrm>
          <a:prstGeom prst="rect">
            <a:avLst/>
          </a:prstGeom>
          <a:noFill/>
        </p:spPr>
        <p:txBody>
          <a:bodyPr wrap="square" rtlCol="0">
            <a:spAutoFit/>
          </a:bodyPr>
          <a:lstStyle/>
          <a:p>
            <a:r>
              <a:rPr lang="en-US" sz="4000" b="1" dirty="0">
                <a:solidFill>
                  <a:schemeClr val="tx1"/>
                </a:solidFill>
                <a:latin typeface="Raleway" panose="020B0604020202020204" charset="0"/>
              </a:rPr>
              <a:t>Goals:</a:t>
            </a:r>
          </a:p>
          <a:p>
            <a:pPr marL="285750" indent="-285750">
              <a:spcBef>
                <a:spcPts val="1200"/>
              </a:spcBef>
              <a:buFont typeface="Arial" panose="020B0604020202020204" pitchFamily="34" charset="0"/>
              <a:buChar char="•"/>
            </a:pPr>
            <a:r>
              <a:rPr lang="en-US" sz="2800" dirty="0">
                <a:solidFill>
                  <a:schemeClr val="tx1"/>
                </a:solidFill>
                <a:latin typeface="Raleway" panose="020B0604020202020204" charset="0"/>
              </a:rPr>
              <a:t>Understand what neural networks are.</a:t>
            </a:r>
          </a:p>
          <a:p>
            <a:pPr marL="285750" indent="-285750">
              <a:spcBef>
                <a:spcPts val="1200"/>
              </a:spcBef>
              <a:buFont typeface="Arial" panose="020B0604020202020204" pitchFamily="34" charset="0"/>
              <a:buChar char="•"/>
            </a:pPr>
            <a:r>
              <a:rPr lang="en-US" sz="2800" dirty="0">
                <a:solidFill>
                  <a:schemeClr val="tx1"/>
                </a:solidFill>
                <a:latin typeface="Raleway" panose="020B0604020202020204" charset="0"/>
              </a:rPr>
              <a:t>Understand why you need to use GPUs to train them.</a:t>
            </a:r>
          </a:p>
          <a:p>
            <a:pPr marL="285750" indent="-285750">
              <a:spcBef>
                <a:spcPts val="1200"/>
              </a:spcBef>
              <a:buFont typeface="Arial" panose="020B0604020202020204" pitchFamily="34" charset="0"/>
              <a:buChar char="•"/>
            </a:pPr>
            <a:r>
              <a:rPr lang="en-US" sz="2800" dirty="0">
                <a:solidFill>
                  <a:schemeClr val="tx1"/>
                </a:solidFill>
                <a:latin typeface="Raleway" panose="020B0604020202020204" charset="0"/>
              </a:rPr>
              <a:t>Understand why the cloud might be a good place to do so.</a:t>
            </a:r>
          </a:p>
        </p:txBody>
      </p:sp>
    </p:spTree>
    <p:extLst>
      <p:ext uri="{BB962C8B-B14F-4D97-AF65-F5344CB8AC3E}">
        <p14:creationId xmlns:p14="http://schemas.microsoft.com/office/powerpoint/2010/main" val="40819518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F56AF-0BD7-4359-8F57-63A58505C6DD}"/>
              </a:ext>
            </a:extLst>
          </p:cNvPr>
          <p:cNvSpPr>
            <a:spLocks noGrp="1"/>
          </p:cNvSpPr>
          <p:nvPr>
            <p:ph type="title"/>
          </p:nvPr>
        </p:nvSpPr>
        <p:spPr/>
        <p:txBody>
          <a:bodyPr/>
          <a:lstStyle/>
          <a:p>
            <a:r>
              <a:rPr lang="en-US" dirty="0">
                <a:solidFill>
                  <a:schemeClr val="tx1"/>
                </a:solidFill>
              </a:rPr>
              <a:t>API Serving Example</a:t>
            </a:r>
          </a:p>
        </p:txBody>
      </p:sp>
      <p:sp>
        <p:nvSpPr>
          <p:cNvPr id="3" name="Text Placeholder 2">
            <a:extLst>
              <a:ext uri="{FF2B5EF4-FFF2-40B4-BE49-F238E27FC236}">
                <a16:creationId xmlns:a16="http://schemas.microsoft.com/office/drawing/2014/main" id="{475982E1-74ED-4361-8139-A57CDB515891}"/>
              </a:ext>
            </a:extLst>
          </p:cNvPr>
          <p:cNvSpPr>
            <a:spLocks noGrp="1"/>
          </p:cNvSpPr>
          <p:nvPr>
            <p:ph type="body" idx="13"/>
          </p:nvPr>
        </p:nvSpPr>
        <p:spPr/>
        <p:txBody>
          <a:bodyPr>
            <a:normAutofit lnSpcReduction="10000"/>
          </a:bodyPr>
          <a:lstStyle/>
          <a:p>
            <a:r>
              <a:rPr lang="en-US" dirty="0"/>
              <a:t>From the CHOA ICP </a:t>
            </a:r>
            <a:r>
              <a:rPr lang="en-US" dirty="0" err="1"/>
              <a:t>PoC</a:t>
            </a:r>
            <a:endParaRPr lang="en-US" dirty="0"/>
          </a:p>
        </p:txBody>
      </p:sp>
      <p:pic>
        <p:nvPicPr>
          <p:cNvPr id="4" name="Picture 3">
            <a:extLst>
              <a:ext uri="{FF2B5EF4-FFF2-40B4-BE49-F238E27FC236}">
                <a16:creationId xmlns:a16="http://schemas.microsoft.com/office/drawing/2014/main" id="{3D64634B-7A9C-4DA3-8B4A-E8B16B6D2CA6}"/>
              </a:ext>
            </a:extLst>
          </p:cNvPr>
          <p:cNvPicPr>
            <a:picLocks noChangeAspect="1"/>
          </p:cNvPicPr>
          <p:nvPr/>
        </p:nvPicPr>
        <p:blipFill>
          <a:blip r:embed="rId2"/>
          <a:stretch>
            <a:fillRect/>
          </a:stretch>
        </p:blipFill>
        <p:spPr>
          <a:xfrm>
            <a:off x="1624863" y="1252840"/>
            <a:ext cx="5884847" cy="3845303"/>
          </a:xfrm>
          <a:prstGeom prst="rect">
            <a:avLst/>
          </a:prstGeom>
        </p:spPr>
      </p:pic>
    </p:spTree>
    <p:extLst>
      <p:ext uri="{BB962C8B-B14F-4D97-AF65-F5344CB8AC3E}">
        <p14:creationId xmlns:p14="http://schemas.microsoft.com/office/powerpoint/2010/main" val="370065572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F56AF-0BD7-4359-8F57-63A58505C6DD}"/>
              </a:ext>
            </a:extLst>
          </p:cNvPr>
          <p:cNvSpPr>
            <a:spLocks noGrp="1"/>
          </p:cNvSpPr>
          <p:nvPr>
            <p:ph type="title"/>
          </p:nvPr>
        </p:nvSpPr>
        <p:spPr/>
        <p:txBody>
          <a:bodyPr/>
          <a:lstStyle/>
          <a:p>
            <a:r>
              <a:rPr lang="en-US" dirty="0">
                <a:solidFill>
                  <a:schemeClr val="tx1"/>
                </a:solidFill>
              </a:rPr>
              <a:t>API Serving Example</a:t>
            </a:r>
          </a:p>
        </p:txBody>
      </p:sp>
      <p:sp>
        <p:nvSpPr>
          <p:cNvPr id="3" name="Text Placeholder 2">
            <a:extLst>
              <a:ext uri="{FF2B5EF4-FFF2-40B4-BE49-F238E27FC236}">
                <a16:creationId xmlns:a16="http://schemas.microsoft.com/office/drawing/2014/main" id="{475982E1-74ED-4361-8139-A57CDB515891}"/>
              </a:ext>
            </a:extLst>
          </p:cNvPr>
          <p:cNvSpPr>
            <a:spLocks noGrp="1"/>
          </p:cNvSpPr>
          <p:nvPr>
            <p:ph type="body" idx="13"/>
          </p:nvPr>
        </p:nvSpPr>
        <p:spPr/>
        <p:txBody>
          <a:bodyPr>
            <a:normAutofit lnSpcReduction="10000"/>
          </a:bodyPr>
          <a:lstStyle/>
          <a:p>
            <a:r>
              <a:rPr lang="en-US" dirty="0"/>
              <a:t>From the CHOA ICP </a:t>
            </a:r>
            <a:r>
              <a:rPr lang="en-US" dirty="0" err="1"/>
              <a:t>PoC</a:t>
            </a:r>
            <a:endParaRPr lang="en-US" dirty="0"/>
          </a:p>
        </p:txBody>
      </p:sp>
      <p:pic>
        <p:nvPicPr>
          <p:cNvPr id="5" name="Picture 4">
            <a:extLst>
              <a:ext uri="{FF2B5EF4-FFF2-40B4-BE49-F238E27FC236}">
                <a16:creationId xmlns:a16="http://schemas.microsoft.com/office/drawing/2014/main" id="{27322FA8-9B67-4BC5-80C7-3F5C6456B564}"/>
              </a:ext>
            </a:extLst>
          </p:cNvPr>
          <p:cNvPicPr>
            <a:picLocks noChangeAspect="1"/>
          </p:cNvPicPr>
          <p:nvPr/>
        </p:nvPicPr>
        <p:blipFill>
          <a:blip r:embed="rId2"/>
          <a:stretch>
            <a:fillRect/>
          </a:stretch>
        </p:blipFill>
        <p:spPr>
          <a:xfrm>
            <a:off x="502109" y="1451120"/>
            <a:ext cx="8139783" cy="3066452"/>
          </a:xfrm>
          <a:prstGeom prst="rect">
            <a:avLst/>
          </a:prstGeom>
        </p:spPr>
      </p:pic>
    </p:spTree>
    <p:extLst>
      <p:ext uri="{BB962C8B-B14F-4D97-AF65-F5344CB8AC3E}">
        <p14:creationId xmlns:p14="http://schemas.microsoft.com/office/powerpoint/2010/main" val="291674481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B3FC-45F4-4809-8292-491275E743D1}"/>
              </a:ext>
            </a:extLst>
          </p:cNvPr>
          <p:cNvSpPr>
            <a:spLocks noGrp="1"/>
          </p:cNvSpPr>
          <p:nvPr>
            <p:ph type="title"/>
          </p:nvPr>
        </p:nvSpPr>
        <p:spPr/>
        <p:txBody>
          <a:bodyPr/>
          <a:lstStyle/>
          <a:p>
            <a:r>
              <a:rPr lang="en-US" dirty="0">
                <a:solidFill>
                  <a:schemeClr val="tx1"/>
                </a:solidFill>
              </a:rPr>
              <a:t>Other Features of </a:t>
            </a:r>
            <a:r>
              <a:rPr lang="en-US" dirty="0" err="1">
                <a:solidFill>
                  <a:schemeClr val="tx1"/>
                </a:solidFill>
              </a:rPr>
              <a:t>MMLSpark</a:t>
            </a:r>
            <a:endParaRPr lang="en-US" dirty="0">
              <a:solidFill>
                <a:schemeClr val="tx1"/>
              </a:solidFill>
            </a:endParaRPr>
          </a:p>
        </p:txBody>
      </p:sp>
      <p:pic>
        <p:nvPicPr>
          <p:cNvPr id="3" name="Picture 2">
            <a:extLst>
              <a:ext uri="{FF2B5EF4-FFF2-40B4-BE49-F238E27FC236}">
                <a16:creationId xmlns:a16="http://schemas.microsoft.com/office/drawing/2014/main" id="{0609AB1C-7C49-4BA1-B4EA-0830EC2168F5}"/>
              </a:ext>
            </a:extLst>
          </p:cNvPr>
          <p:cNvPicPr>
            <a:picLocks noChangeAspect="1"/>
          </p:cNvPicPr>
          <p:nvPr/>
        </p:nvPicPr>
        <p:blipFill>
          <a:blip r:embed="rId2"/>
          <a:stretch>
            <a:fillRect/>
          </a:stretch>
        </p:blipFill>
        <p:spPr>
          <a:xfrm>
            <a:off x="1958344" y="883695"/>
            <a:ext cx="5217885" cy="4159881"/>
          </a:xfrm>
          <a:prstGeom prst="rect">
            <a:avLst/>
          </a:prstGeom>
        </p:spPr>
      </p:pic>
      <p:sp>
        <p:nvSpPr>
          <p:cNvPr id="4" name="Rectangle 3">
            <a:extLst>
              <a:ext uri="{FF2B5EF4-FFF2-40B4-BE49-F238E27FC236}">
                <a16:creationId xmlns:a16="http://schemas.microsoft.com/office/drawing/2014/main" id="{EDBF7C89-3181-475A-9E9F-AA8E2073076F}"/>
              </a:ext>
            </a:extLst>
          </p:cNvPr>
          <p:cNvSpPr/>
          <p:nvPr/>
        </p:nvSpPr>
        <p:spPr>
          <a:xfrm>
            <a:off x="0" y="4945473"/>
            <a:ext cx="1814920" cy="219291"/>
          </a:xfrm>
          <a:prstGeom prst="rect">
            <a:avLst/>
          </a:prstGeom>
        </p:spPr>
        <p:txBody>
          <a:bodyPr wrap="none">
            <a:spAutoFit/>
          </a:bodyPr>
          <a:lstStyle/>
          <a:p>
            <a:r>
              <a:rPr lang="en-US" sz="825" dirty="0">
                <a:hlinkClick r:id="rId3"/>
              </a:rPr>
              <a:t>https://github.com/Azure/mmlspark</a:t>
            </a:r>
            <a:endParaRPr lang="en-US" sz="825" dirty="0"/>
          </a:p>
        </p:txBody>
      </p:sp>
    </p:spTree>
    <p:extLst>
      <p:ext uri="{BB962C8B-B14F-4D97-AF65-F5344CB8AC3E}">
        <p14:creationId xmlns:p14="http://schemas.microsoft.com/office/powerpoint/2010/main" val="210912507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B3FC-45F4-4809-8292-491275E743D1}"/>
              </a:ext>
            </a:extLst>
          </p:cNvPr>
          <p:cNvSpPr>
            <a:spLocks noGrp="1"/>
          </p:cNvSpPr>
          <p:nvPr>
            <p:ph type="title"/>
          </p:nvPr>
        </p:nvSpPr>
        <p:spPr/>
        <p:txBody>
          <a:bodyPr/>
          <a:lstStyle/>
          <a:p>
            <a:r>
              <a:rPr lang="en-US" dirty="0">
                <a:solidFill>
                  <a:schemeClr val="tx1"/>
                </a:solidFill>
              </a:rPr>
              <a:t>Other Features of </a:t>
            </a:r>
            <a:r>
              <a:rPr lang="en-US" dirty="0" err="1">
                <a:solidFill>
                  <a:schemeClr val="tx1"/>
                </a:solidFill>
              </a:rPr>
              <a:t>MMLSpark</a:t>
            </a:r>
            <a:endParaRPr lang="en-US" dirty="0">
              <a:solidFill>
                <a:schemeClr val="tx1"/>
              </a:solidFill>
            </a:endParaRPr>
          </a:p>
        </p:txBody>
      </p:sp>
      <p:sp>
        <p:nvSpPr>
          <p:cNvPr id="4" name="Rectangle 3">
            <a:extLst>
              <a:ext uri="{FF2B5EF4-FFF2-40B4-BE49-F238E27FC236}">
                <a16:creationId xmlns:a16="http://schemas.microsoft.com/office/drawing/2014/main" id="{EDBF7C89-3181-475A-9E9F-AA8E2073076F}"/>
              </a:ext>
            </a:extLst>
          </p:cNvPr>
          <p:cNvSpPr/>
          <p:nvPr/>
        </p:nvSpPr>
        <p:spPr>
          <a:xfrm>
            <a:off x="0" y="4945473"/>
            <a:ext cx="1814920" cy="219291"/>
          </a:xfrm>
          <a:prstGeom prst="rect">
            <a:avLst/>
          </a:prstGeom>
        </p:spPr>
        <p:txBody>
          <a:bodyPr wrap="none">
            <a:spAutoFit/>
          </a:bodyPr>
          <a:lstStyle/>
          <a:p>
            <a:r>
              <a:rPr lang="en-US" sz="825" dirty="0">
                <a:hlinkClick r:id="rId2"/>
              </a:rPr>
              <a:t>https://github.com/Azure/mmlspark</a:t>
            </a:r>
            <a:endParaRPr lang="en-US" sz="825" dirty="0"/>
          </a:p>
        </p:txBody>
      </p:sp>
      <p:pic>
        <p:nvPicPr>
          <p:cNvPr id="5" name="Picture 4">
            <a:extLst>
              <a:ext uri="{FF2B5EF4-FFF2-40B4-BE49-F238E27FC236}">
                <a16:creationId xmlns:a16="http://schemas.microsoft.com/office/drawing/2014/main" id="{3424B7AA-AD24-4F16-A61C-8656C8F93BCB}"/>
              </a:ext>
            </a:extLst>
          </p:cNvPr>
          <p:cNvPicPr>
            <a:picLocks noChangeAspect="1"/>
          </p:cNvPicPr>
          <p:nvPr/>
        </p:nvPicPr>
        <p:blipFill>
          <a:blip r:embed="rId3"/>
          <a:stretch>
            <a:fillRect/>
          </a:stretch>
        </p:blipFill>
        <p:spPr>
          <a:xfrm>
            <a:off x="2378654" y="895662"/>
            <a:ext cx="4377263" cy="4049811"/>
          </a:xfrm>
          <a:prstGeom prst="rect">
            <a:avLst/>
          </a:prstGeom>
        </p:spPr>
      </p:pic>
    </p:spTree>
    <p:extLst>
      <p:ext uri="{BB962C8B-B14F-4D97-AF65-F5344CB8AC3E}">
        <p14:creationId xmlns:p14="http://schemas.microsoft.com/office/powerpoint/2010/main" val="269507473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7B5176-1FEE-4E4B-90B8-1B95ED25050C}"/>
              </a:ext>
            </a:extLst>
          </p:cNvPr>
          <p:cNvSpPr>
            <a:spLocks noGrp="1"/>
          </p:cNvSpPr>
          <p:nvPr>
            <p:ph type="title"/>
          </p:nvPr>
        </p:nvSpPr>
        <p:spPr/>
        <p:txBody>
          <a:bodyPr>
            <a:normAutofit fontScale="90000"/>
          </a:bodyPr>
          <a:lstStyle/>
          <a:p>
            <a:r>
              <a:rPr lang="en-US" dirty="0">
                <a:solidFill>
                  <a:schemeClr val="tx1"/>
                </a:solidFill>
              </a:rPr>
              <a:t>Deployment on Azure Machine Learning Service</a:t>
            </a:r>
          </a:p>
        </p:txBody>
      </p:sp>
      <p:sp>
        <p:nvSpPr>
          <p:cNvPr id="3" name="Rectangle 2">
            <a:extLst>
              <a:ext uri="{FF2B5EF4-FFF2-40B4-BE49-F238E27FC236}">
                <a16:creationId xmlns:a16="http://schemas.microsoft.com/office/drawing/2014/main" id="{36714785-5B9E-4A0A-A0DA-6B496A814A5D}"/>
              </a:ext>
            </a:extLst>
          </p:cNvPr>
          <p:cNvSpPr/>
          <p:nvPr/>
        </p:nvSpPr>
        <p:spPr>
          <a:xfrm>
            <a:off x="-4714" y="4947293"/>
            <a:ext cx="4572000" cy="219291"/>
          </a:xfrm>
          <a:prstGeom prst="rect">
            <a:avLst/>
          </a:prstGeom>
        </p:spPr>
        <p:txBody>
          <a:bodyPr>
            <a:spAutoFit/>
          </a:bodyPr>
          <a:lstStyle/>
          <a:p>
            <a:r>
              <a:rPr lang="en-US" sz="825" dirty="0">
                <a:solidFill>
                  <a:schemeClr val="accent1"/>
                </a:solidFill>
                <a:hlinkClick r:id="rId2"/>
              </a:rPr>
              <a:t>https://docs.microsoft.com/en-us/azure/machine-learning/service/how-to-deploy-and-where</a:t>
            </a:r>
            <a:endParaRPr lang="en-US" sz="825" dirty="0">
              <a:solidFill>
                <a:schemeClr val="accent1"/>
              </a:solidFill>
            </a:endParaRPr>
          </a:p>
        </p:txBody>
      </p:sp>
      <p:pic>
        <p:nvPicPr>
          <p:cNvPr id="5" name="Picture 4">
            <a:extLst>
              <a:ext uri="{FF2B5EF4-FFF2-40B4-BE49-F238E27FC236}">
                <a16:creationId xmlns:a16="http://schemas.microsoft.com/office/drawing/2014/main" id="{EC6CC645-A5F1-4053-83FD-F699C0BB5A1D}"/>
              </a:ext>
            </a:extLst>
          </p:cNvPr>
          <p:cNvPicPr>
            <a:picLocks noChangeAspect="1"/>
          </p:cNvPicPr>
          <p:nvPr/>
        </p:nvPicPr>
        <p:blipFill>
          <a:blip r:embed="rId3"/>
          <a:stretch>
            <a:fillRect/>
          </a:stretch>
        </p:blipFill>
        <p:spPr>
          <a:xfrm>
            <a:off x="254524" y="1403974"/>
            <a:ext cx="4136231" cy="2821781"/>
          </a:xfrm>
          <a:prstGeom prst="rect">
            <a:avLst/>
          </a:prstGeom>
        </p:spPr>
      </p:pic>
      <p:sp>
        <p:nvSpPr>
          <p:cNvPr id="6" name="TextBox 5">
            <a:extLst>
              <a:ext uri="{FF2B5EF4-FFF2-40B4-BE49-F238E27FC236}">
                <a16:creationId xmlns:a16="http://schemas.microsoft.com/office/drawing/2014/main" id="{6CED4891-ECAA-45CD-AAFF-25D1678DA593}"/>
              </a:ext>
            </a:extLst>
          </p:cNvPr>
          <p:cNvSpPr txBox="1"/>
          <p:nvPr/>
        </p:nvSpPr>
        <p:spPr>
          <a:xfrm>
            <a:off x="4567287" y="1455765"/>
            <a:ext cx="4572001" cy="2192908"/>
          </a:xfrm>
          <a:prstGeom prst="rect">
            <a:avLst/>
          </a:prstGeom>
          <a:noFill/>
        </p:spPr>
        <p:txBody>
          <a:bodyPr wrap="square" rtlCol="0">
            <a:spAutoFit/>
          </a:bodyPr>
          <a:lstStyle/>
          <a:p>
            <a:r>
              <a:rPr lang="en-US" sz="1050" dirty="0">
                <a:solidFill>
                  <a:schemeClr val="tx1"/>
                </a:solidFill>
              </a:rPr>
              <a:t>The workflow generally follows this sequence:</a:t>
            </a:r>
          </a:p>
          <a:p>
            <a:pPr marL="257175" indent="-257175">
              <a:buFont typeface="+mj-lt"/>
              <a:buAutoNum type="arabicPeriod"/>
            </a:pPr>
            <a:r>
              <a:rPr lang="en-US" sz="1050" dirty="0">
                <a:solidFill>
                  <a:schemeClr val="tx1"/>
                </a:solidFill>
              </a:rPr>
              <a:t>Develop machine learning training scripts in </a:t>
            </a:r>
            <a:r>
              <a:rPr lang="en-US" sz="1050" b="1" dirty="0">
                <a:solidFill>
                  <a:schemeClr val="tx1"/>
                </a:solidFill>
              </a:rPr>
              <a:t>Python</a:t>
            </a:r>
            <a:r>
              <a:rPr lang="en-US" sz="1050" dirty="0">
                <a:solidFill>
                  <a:schemeClr val="tx1"/>
                </a:solidFill>
              </a:rPr>
              <a:t>.</a:t>
            </a:r>
          </a:p>
          <a:p>
            <a:pPr marL="257175" indent="-257175">
              <a:buFont typeface="+mj-lt"/>
              <a:buAutoNum type="arabicPeriod"/>
            </a:pPr>
            <a:r>
              <a:rPr lang="en-US" sz="1050" dirty="0">
                <a:solidFill>
                  <a:schemeClr val="tx1"/>
                </a:solidFill>
              </a:rPr>
              <a:t>Create and configure a </a:t>
            </a:r>
            <a:r>
              <a:rPr lang="en-US" sz="1050" b="1" dirty="0">
                <a:solidFill>
                  <a:schemeClr val="tx1"/>
                </a:solidFill>
              </a:rPr>
              <a:t>compute target</a:t>
            </a:r>
            <a:r>
              <a:rPr lang="en-US" sz="1050" dirty="0">
                <a:solidFill>
                  <a:schemeClr val="tx1"/>
                </a:solidFill>
              </a:rPr>
              <a:t>.</a:t>
            </a:r>
          </a:p>
          <a:p>
            <a:pPr marL="257175" indent="-257175">
              <a:buFont typeface="+mj-lt"/>
              <a:buAutoNum type="arabicPeriod"/>
            </a:pPr>
            <a:r>
              <a:rPr lang="en-US" sz="1050" b="1" dirty="0">
                <a:solidFill>
                  <a:schemeClr val="tx1"/>
                </a:solidFill>
              </a:rPr>
              <a:t>Submit the scripts</a:t>
            </a:r>
            <a:r>
              <a:rPr lang="en-US" sz="1050" dirty="0">
                <a:solidFill>
                  <a:schemeClr val="tx1"/>
                </a:solidFill>
              </a:rPr>
              <a:t> to the configured compute target to run in that environment.</a:t>
            </a:r>
          </a:p>
          <a:p>
            <a:pPr marL="257175" indent="-257175">
              <a:buFont typeface="+mj-lt"/>
              <a:buAutoNum type="arabicPeriod"/>
            </a:pPr>
            <a:r>
              <a:rPr lang="en-US" sz="1050" b="1" dirty="0">
                <a:solidFill>
                  <a:schemeClr val="tx1"/>
                </a:solidFill>
              </a:rPr>
              <a:t>Query the experiment</a:t>
            </a:r>
            <a:r>
              <a:rPr lang="en-US" sz="1050" dirty="0">
                <a:solidFill>
                  <a:schemeClr val="tx1"/>
                </a:solidFill>
              </a:rPr>
              <a:t> for logged metrics from the current and past runs.</a:t>
            </a:r>
          </a:p>
          <a:p>
            <a:pPr marL="257175" indent="-257175">
              <a:buFont typeface="+mj-lt"/>
              <a:buAutoNum type="arabicPeriod"/>
            </a:pPr>
            <a:r>
              <a:rPr lang="en-US" sz="1050" dirty="0">
                <a:solidFill>
                  <a:schemeClr val="tx1"/>
                </a:solidFill>
              </a:rPr>
              <a:t>After a satisfactory run is found, register the persisted model in the </a:t>
            </a:r>
            <a:r>
              <a:rPr lang="en-US" sz="1050" b="1" dirty="0">
                <a:solidFill>
                  <a:schemeClr val="tx1"/>
                </a:solidFill>
              </a:rPr>
              <a:t>model registry</a:t>
            </a:r>
            <a:r>
              <a:rPr lang="en-US" sz="1050" dirty="0">
                <a:solidFill>
                  <a:schemeClr val="tx1"/>
                </a:solidFill>
              </a:rPr>
              <a:t>.</a:t>
            </a:r>
          </a:p>
          <a:p>
            <a:pPr marL="257175" indent="-257175">
              <a:buFont typeface="+mj-lt"/>
              <a:buAutoNum type="arabicPeriod"/>
            </a:pPr>
            <a:r>
              <a:rPr lang="en-US" sz="1050" dirty="0">
                <a:solidFill>
                  <a:schemeClr val="tx1"/>
                </a:solidFill>
              </a:rPr>
              <a:t>Develop a scoring script.</a:t>
            </a:r>
          </a:p>
          <a:p>
            <a:pPr marL="257175" indent="-257175">
              <a:buFont typeface="+mj-lt"/>
              <a:buAutoNum type="arabicPeriod"/>
            </a:pPr>
            <a:r>
              <a:rPr lang="en-US" sz="1050" b="1" dirty="0">
                <a:solidFill>
                  <a:schemeClr val="tx1"/>
                </a:solidFill>
              </a:rPr>
              <a:t>Create an image</a:t>
            </a:r>
            <a:r>
              <a:rPr lang="en-US" sz="1050" dirty="0">
                <a:solidFill>
                  <a:schemeClr val="tx1"/>
                </a:solidFill>
              </a:rPr>
              <a:t> and register it in the </a:t>
            </a:r>
            <a:r>
              <a:rPr lang="en-US" sz="1050" b="1" dirty="0">
                <a:solidFill>
                  <a:schemeClr val="tx1"/>
                </a:solidFill>
              </a:rPr>
              <a:t>image registry</a:t>
            </a:r>
            <a:r>
              <a:rPr lang="en-US" sz="1050" dirty="0">
                <a:solidFill>
                  <a:schemeClr val="tx1"/>
                </a:solidFill>
              </a:rPr>
              <a:t>.</a:t>
            </a:r>
          </a:p>
          <a:p>
            <a:pPr marL="257175" indent="-257175">
              <a:buFont typeface="+mj-lt"/>
              <a:buAutoNum type="arabicPeriod"/>
            </a:pPr>
            <a:r>
              <a:rPr lang="en-US" sz="1050" b="1" dirty="0">
                <a:solidFill>
                  <a:schemeClr val="tx1"/>
                </a:solidFill>
              </a:rPr>
              <a:t>Deploy the image</a:t>
            </a:r>
            <a:r>
              <a:rPr lang="en-US" sz="1050" dirty="0">
                <a:solidFill>
                  <a:schemeClr val="tx1"/>
                </a:solidFill>
              </a:rPr>
              <a:t> as a </a:t>
            </a:r>
            <a:r>
              <a:rPr lang="en-US" sz="1050" b="1" dirty="0">
                <a:solidFill>
                  <a:schemeClr val="tx1"/>
                </a:solidFill>
              </a:rPr>
              <a:t>web service</a:t>
            </a:r>
            <a:r>
              <a:rPr lang="en-US" sz="1050" dirty="0">
                <a:solidFill>
                  <a:schemeClr val="tx1"/>
                </a:solidFill>
              </a:rPr>
              <a:t> in Azure.</a:t>
            </a:r>
          </a:p>
          <a:p>
            <a:endParaRPr lang="en-US" sz="1050" dirty="0">
              <a:solidFill>
                <a:schemeClr val="tx1"/>
              </a:solidFill>
            </a:endParaRPr>
          </a:p>
        </p:txBody>
      </p:sp>
    </p:spTree>
    <p:extLst>
      <p:ext uri="{BB962C8B-B14F-4D97-AF65-F5344CB8AC3E}">
        <p14:creationId xmlns:p14="http://schemas.microsoft.com/office/powerpoint/2010/main" val="85837813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736C84-5204-4312-B8C8-420752092DC2}"/>
              </a:ext>
            </a:extLst>
          </p:cNvPr>
          <p:cNvSpPr>
            <a:spLocks noGrp="1"/>
          </p:cNvSpPr>
          <p:nvPr>
            <p:ph type="title"/>
          </p:nvPr>
        </p:nvSpPr>
        <p:spPr>
          <a:xfrm>
            <a:off x="254524" y="25870"/>
            <a:ext cx="8625525" cy="402302"/>
          </a:xfrm>
        </p:spPr>
        <p:txBody>
          <a:bodyPr>
            <a:normAutofit fontScale="90000"/>
          </a:bodyPr>
          <a:lstStyle/>
          <a:p>
            <a:r>
              <a:rPr lang="en-US" dirty="0">
                <a:solidFill>
                  <a:schemeClr val="bg2"/>
                </a:solidFill>
              </a:rPr>
              <a:t>Containerized Deployment in AMLS </a:t>
            </a:r>
          </a:p>
        </p:txBody>
      </p:sp>
      <p:pic>
        <p:nvPicPr>
          <p:cNvPr id="3" name="Picture 2">
            <a:extLst>
              <a:ext uri="{FF2B5EF4-FFF2-40B4-BE49-F238E27FC236}">
                <a16:creationId xmlns:a16="http://schemas.microsoft.com/office/drawing/2014/main" id="{34AAE59E-025F-49A3-9431-54A1319A4A52}"/>
              </a:ext>
            </a:extLst>
          </p:cNvPr>
          <p:cNvPicPr>
            <a:picLocks noChangeAspect="1"/>
          </p:cNvPicPr>
          <p:nvPr/>
        </p:nvPicPr>
        <p:blipFill rotWithShape="1">
          <a:blip r:embed="rId2"/>
          <a:srcRect t="7015"/>
          <a:stretch/>
        </p:blipFill>
        <p:spPr>
          <a:xfrm>
            <a:off x="0" y="537936"/>
            <a:ext cx="9144000" cy="4605564"/>
          </a:xfrm>
          <a:prstGeom prst="rect">
            <a:avLst/>
          </a:prstGeom>
        </p:spPr>
      </p:pic>
    </p:spTree>
    <p:extLst>
      <p:ext uri="{BB962C8B-B14F-4D97-AF65-F5344CB8AC3E}">
        <p14:creationId xmlns:p14="http://schemas.microsoft.com/office/powerpoint/2010/main" val="48790866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24C02D-2172-4D68-A995-1675D6B7C709}"/>
              </a:ext>
            </a:extLst>
          </p:cNvPr>
          <p:cNvSpPr>
            <a:spLocks noGrp="1"/>
          </p:cNvSpPr>
          <p:nvPr>
            <p:ph type="title"/>
          </p:nvPr>
        </p:nvSpPr>
        <p:spPr>
          <a:xfrm>
            <a:off x="254524" y="323412"/>
            <a:ext cx="8625525" cy="583754"/>
          </a:xfrm>
        </p:spPr>
        <p:txBody>
          <a:bodyPr>
            <a:normAutofit fontScale="90000"/>
          </a:bodyPr>
          <a:lstStyle/>
          <a:p>
            <a:r>
              <a:rPr lang="en-US" dirty="0">
                <a:solidFill>
                  <a:schemeClr val="tx1"/>
                </a:solidFill>
              </a:rPr>
              <a:t>Where Can We Deploy This Stuff </a:t>
            </a:r>
            <a:r>
              <a:rPr lang="en-US" sz="1350" b="0" dirty="0">
                <a:solidFill>
                  <a:schemeClr val="tx1"/>
                </a:solidFill>
              </a:rPr>
              <a:t>(in Azure)</a:t>
            </a:r>
            <a:r>
              <a:rPr lang="en-US" dirty="0">
                <a:solidFill>
                  <a:schemeClr val="tx1"/>
                </a:solidFill>
              </a:rPr>
              <a:t>?</a:t>
            </a:r>
          </a:p>
        </p:txBody>
      </p:sp>
      <p:graphicFrame>
        <p:nvGraphicFramePr>
          <p:cNvPr id="3" name="Table 2">
            <a:extLst>
              <a:ext uri="{FF2B5EF4-FFF2-40B4-BE49-F238E27FC236}">
                <a16:creationId xmlns:a16="http://schemas.microsoft.com/office/drawing/2014/main" id="{DE1A2798-46CB-4D05-AA06-C89D96C85BE6}"/>
              </a:ext>
            </a:extLst>
          </p:cNvPr>
          <p:cNvGraphicFramePr>
            <a:graphicFrameLocks noGrp="1"/>
          </p:cNvGraphicFramePr>
          <p:nvPr>
            <p:extLst>
              <p:ext uri="{D42A27DB-BD31-4B8C-83A1-F6EECF244321}">
                <p14:modId xmlns:p14="http://schemas.microsoft.com/office/powerpoint/2010/main" val="960082773"/>
              </p:ext>
            </p:extLst>
          </p:nvPr>
        </p:nvGraphicFramePr>
        <p:xfrm>
          <a:off x="416207" y="1067795"/>
          <a:ext cx="8311588" cy="3957983"/>
        </p:xfrm>
        <a:graphic>
          <a:graphicData uri="http://schemas.openxmlformats.org/drawingml/2006/table">
            <a:tbl>
              <a:tblPr firstRow="1" bandRow="1">
                <a:tableStyleId>{073A0DAA-6AF3-43AB-8588-CEC1D06C72B9}</a:tableStyleId>
              </a:tblPr>
              <a:tblGrid>
                <a:gridCol w="4155794">
                  <a:extLst>
                    <a:ext uri="{9D8B030D-6E8A-4147-A177-3AD203B41FA5}">
                      <a16:colId xmlns:a16="http://schemas.microsoft.com/office/drawing/2014/main" val="1478549837"/>
                    </a:ext>
                  </a:extLst>
                </a:gridCol>
                <a:gridCol w="4155794">
                  <a:extLst>
                    <a:ext uri="{9D8B030D-6E8A-4147-A177-3AD203B41FA5}">
                      <a16:colId xmlns:a16="http://schemas.microsoft.com/office/drawing/2014/main" val="949712555"/>
                    </a:ext>
                  </a:extLst>
                </a:gridCol>
              </a:tblGrid>
              <a:tr h="419666">
                <a:tc>
                  <a:txBody>
                    <a:bodyPr/>
                    <a:lstStyle/>
                    <a:p>
                      <a:pPr algn="ctr"/>
                      <a:r>
                        <a:rPr lang="en-US" sz="1100" dirty="0"/>
                        <a:t>Model was Created Using…</a:t>
                      </a:r>
                    </a:p>
                  </a:txBody>
                  <a:tcPr marL="68580" marR="68580" marT="34290" marB="34290" anchor="ctr"/>
                </a:tc>
                <a:tc>
                  <a:txBody>
                    <a:bodyPr/>
                    <a:lstStyle/>
                    <a:p>
                      <a:pPr algn="ctr"/>
                      <a:r>
                        <a:rPr lang="en-US" sz="1100" dirty="0"/>
                        <a:t>I Can Deploy…</a:t>
                      </a:r>
                    </a:p>
                  </a:txBody>
                  <a:tcPr marL="68580" marR="68580" marT="34290" marB="34290" anchor="ctr"/>
                </a:tc>
                <a:extLst>
                  <a:ext uri="{0D108BD9-81ED-4DB2-BD59-A6C34878D82A}">
                    <a16:rowId xmlns:a16="http://schemas.microsoft.com/office/drawing/2014/main" val="1357009591"/>
                  </a:ext>
                </a:extLst>
              </a:tr>
              <a:tr h="1021585">
                <a:tc>
                  <a:txBody>
                    <a:bodyPr/>
                    <a:lstStyle/>
                    <a:p>
                      <a:r>
                        <a:rPr lang="en-US" sz="1100" dirty="0"/>
                        <a:t>Databricks or normal Spark</a:t>
                      </a:r>
                    </a:p>
                    <a:p>
                      <a:r>
                        <a:rPr lang="en-US" sz="1100" dirty="0"/>
                        <a:t>(</a:t>
                      </a:r>
                      <a:r>
                        <a:rPr lang="en-US" sz="1100" dirty="0" err="1"/>
                        <a:t>Mllib</a:t>
                      </a:r>
                      <a:r>
                        <a:rPr lang="en-US" sz="1100" dirty="0"/>
                        <a:t>, H</a:t>
                      </a:r>
                      <a:r>
                        <a:rPr lang="en-US" sz="1100" baseline="-25000" dirty="0"/>
                        <a:t>2</a:t>
                      </a:r>
                      <a:r>
                        <a:rPr lang="en-US" sz="1100" dirty="0"/>
                        <a:t>O Sparkling Water, etc.)</a:t>
                      </a:r>
                    </a:p>
                  </a:txBody>
                  <a:tcPr marL="68580" marR="68580" marT="34290" marB="34290" anchor="ctr"/>
                </a:tc>
                <a:tc>
                  <a:txBody>
                    <a:bodyPr/>
                    <a:lstStyle/>
                    <a:p>
                      <a:pPr marL="0" indent="0">
                        <a:buFont typeface="Arial" panose="020B0604020202020204" pitchFamily="34" charset="0"/>
                        <a:buNone/>
                      </a:pPr>
                      <a:r>
                        <a:rPr lang="en-US" sz="1100" dirty="0"/>
                        <a:t>As a Batch Service:</a:t>
                      </a:r>
                    </a:p>
                    <a:p>
                      <a:pPr marL="285750" lvl="0" indent="-285750">
                        <a:buFont typeface="Arial" panose="020B0604020202020204" pitchFamily="34" charset="0"/>
                        <a:buChar char="•"/>
                      </a:pPr>
                      <a:r>
                        <a:rPr lang="en-US" sz="1100" dirty="0"/>
                        <a:t>As a Databricks Job</a:t>
                      </a:r>
                    </a:p>
                    <a:p>
                      <a:pPr marL="285750" lvl="0" indent="-285750">
                        <a:buFont typeface="Arial" panose="020B0604020202020204" pitchFamily="34" charset="0"/>
                        <a:buChar char="•"/>
                      </a:pPr>
                      <a:r>
                        <a:rPr lang="en-US" sz="1100" dirty="0"/>
                        <a:t>Using ADFv2 to Call Scoring Jobs</a:t>
                      </a:r>
                    </a:p>
                    <a:p>
                      <a:pPr marL="0" lvl="0" indent="0">
                        <a:buFont typeface="Arial" panose="020B0604020202020204" pitchFamily="34" charset="0"/>
                        <a:buNone/>
                      </a:pPr>
                      <a:r>
                        <a:rPr lang="en-US" sz="1100" dirty="0"/>
                        <a:t>As a Realtime Webservice:</a:t>
                      </a:r>
                    </a:p>
                    <a:p>
                      <a:pPr marL="285750" lvl="0" indent="-285750">
                        <a:buFont typeface="Arial" panose="020B0604020202020204" pitchFamily="34" charset="0"/>
                        <a:buChar char="•"/>
                      </a:pPr>
                      <a:r>
                        <a:rPr lang="en-US" sz="1100" dirty="0" err="1"/>
                        <a:t>MMLSpark</a:t>
                      </a:r>
                      <a:endParaRPr lang="en-US" sz="1100" dirty="0"/>
                    </a:p>
                  </a:txBody>
                  <a:tcPr marL="68580" marR="68580" marT="34290" marB="34290" anchor="ctr"/>
                </a:tc>
                <a:extLst>
                  <a:ext uri="{0D108BD9-81ED-4DB2-BD59-A6C34878D82A}">
                    <a16:rowId xmlns:a16="http://schemas.microsoft.com/office/drawing/2014/main" val="168723419"/>
                  </a:ext>
                </a:extLst>
              </a:tr>
              <a:tr h="1655672">
                <a:tc>
                  <a:txBody>
                    <a:bodyPr/>
                    <a:lstStyle/>
                    <a:p>
                      <a:r>
                        <a:rPr lang="en-US" sz="1100" dirty="0"/>
                        <a:t>Some other Python Package</a:t>
                      </a:r>
                    </a:p>
                    <a:p>
                      <a:r>
                        <a:rPr lang="en-US" sz="1100" dirty="0"/>
                        <a:t>(</a:t>
                      </a:r>
                      <a:r>
                        <a:rPr lang="en-US" sz="1100" dirty="0" err="1"/>
                        <a:t>sklearn</a:t>
                      </a:r>
                      <a:r>
                        <a:rPr lang="en-US" sz="1100" dirty="0"/>
                        <a:t>, etc.)</a:t>
                      </a:r>
                    </a:p>
                  </a:txBody>
                  <a:tcPr marL="68580" marR="68580" marT="34290" marB="34290" anchor="ctr"/>
                </a:tc>
                <a:tc>
                  <a:txBody>
                    <a:bodyPr/>
                    <a:lstStyle/>
                    <a:p>
                      <a:r>
                        <a:rPr lang="en-US" sz="1100" dirty="0"/>
                        <a:t>AMLS as a Realtime Webservice:</a:t>
                      </a:r>
                    </a:p>
                    <a:p>
                      <a:pPr marL="285750" indent="-285750">
                        <a:buFont typeface="Arial" panose="020B0604020202020204" pitchFamily="34" charset="0"/>
                        <a:buChar char="•"/>
                      </a:pPr>
                      <a:r>
                        <a:rPr lang="en-US" sz="1100" dirty="0"/>
                        <a:t>AKS/ACI</a:t>
                      </a:r>
                    </a:p>
                    <a:p>
                      <a:pPr marL="285750" indent="-285750">
                        <a:buFont typeface="Arial" panose="020B0604020202020204" pitchFamily="34" charset="0"/>
                        <a:buChar char="•"/>
                      </a:pPr>
                      <a:r>
                        <a:rPr lang="en-US" sz="1100" dirty="0"/>
                        <a:t>Azure IoT Edge</a:t>
                      </a:r>
                    </a:p>
                    <a:p>
                      <a:pPr marL="285750" indent="-285750">
                        <a:buFont typeface="Arial" panose="020B0604020202020204" pitchFamily="34" charset="0"/>
                        <a:buChar char="•"/>
                      </a:pPr>
                      <a:r>
                        <a:rPr lang="en-US" sz="1100"/>
                        <a:t>FPGAs</a:t>
                      </a:r>
                      <a:endParaRPr lang="en-US" sz="1100" dirty="0"/>
                    </a:p>
                    <a:p>
                      <a:pPr marL="0" indent="0">
                        <a:buFont typeface="Arial" panose="020B0604020202020204" pitchFamily="34" charset="0"/>
                        <a:buNone/>
                      </a:pPr>
                      <a:r>
                        <a:rPr lang="en-US" sz="1100" dirty="0"/>
                        <a:t>AMLS as a Batch Service: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dirty="0"/>
                        <a:t>AML Compute</a:t>
                      </a:r>
                    </a:p>
                  </a:txBody>
                  <a:tcPr marL="68580" marR="68580" marT="34290" marB="34290" anchor="ctr"/>
                </a:tc>
                <a:extLst>
                  <a:ext uri="{0D108BD9-81ED-4DB2-BD59-A6C34878D82A}">
                    <a16:rowId xmlns:a16="http://schemas.microsoft.com/office/drawing/2014/main" val="1854936152"/>
                  </a:ext>
                </a:extLst>
              </a:tr>
              <a:tr h="655370">
                <a:tc>
                  <a:txBody>
                    <a:bodyPr/>
                    <a:lstStyle/>
                    <a:p>
                      <a:r>
                        <a:rPr lang="en-US" sz="1100" dirty="0"/>
                        <a:t>Some other R Package</a:t>
                      </a:r>
                    </a:p>
                  </a:txBody>
                  <a:tcPr marL="68580" marR="68580" marT="34290" marB="34290" anchor="ctr"/>
                </a:tc>
                <a:tc>
                  <a:txBody>
                    <a:bodyPr/>
                    <a:lstStyle/>
                    <a:p>
                      <a:pPr algn="ctr"/>
                      <a:r>
                        <a:rPr lang="en-US" sz="2400" dirty="0">
                          <a:sym typeface="Wingdings" panose="05000000000000000000" pitchFamily="2" charset="2"/>
                        </a:rPr>
                        <a: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400" u="none" strike="noStrike" kern="1200" cap="none" spc="0" normalizeH="0" baseline="0" noProof="0" dirty="0">
                          <a:ln>
                            <a:noFill/>
                          </a:ln>
                          <a:effectLst/>
                          <a:uLnTx/>
                          <a:uFillTx/>
                        </a:rPr>
                        <a:t>(Maybe using ML Server on a DSVM…)</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srgbClr val="57585B"/>
                          </a:solidFill>
                          <a:effectLst/>
                          <a:uLnTx/>
                          <a:uFillTx/>
                          <a:latin typeface="+mn-lt"/>
                          <a:ea typeface="+mn-ea"/>
                          <a:cs typeface="+mn-cs"/>
                        </a:rPr>
                        <a:t>*R SDK for AMLS Coming Soon!</a:t>
                      </a:r>
                    </a:p>
                  </a:txBody>
                  <a:tcPr marL="68580" marR="68580" marT="34290" marB="34290" anchor="ctr"/>
                </a:tc>
                <a:extLst>
                  <a:ext uri="{0D108BD9-81ED-4DB2-BD59-A6C34878D82A}">
                    <a16:rowId xmlns:a16="http://schemas.microsoft.com/office/drawing/2014/main" val="225491738"/>
                  </a:ext>
                </a:extLst>
              </a:tr>
            </a:tbl>
          </a:graphicData>
        </a:graphic>
      </p:graphicFrame>
    </p:spTree>
    <p:extLst>
      <p:ext uri="{BB962C8B-B14F-4D97-AF65-F5344CB8AC3E}">
        <p14:creationId xmlns:p14="http://schemas.microsoft.com/office/powerpoint/2010/main" val="342875138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589" name="Group 588">
            <a:extLst>
              <a:ext uri="{FF2B5EF4-FFF2-40B4-BE49-F238E27FC236}">
                <a16:creationId xmlns:a16="http://schemas.microsoft.com/office/drawing/2014/main" id="{6474FDF9-A412-4882-9A37-FDF1A1B8D6C1}"/>
              </a:ext>
            </a:extLst>
          </p:cNvPr>
          <p:cNvGrpSpPr/>
          <p:nvPr/>
        </p:nvGrpSpPr>
        <p:grpSpPr>
          <a:xfrm>
            <a:off x="381000" y="88967"/>
            <a:ext cx="7890907" cy="5129094"/>
            <a:chOff x="-809041" y="-259828"/>
            <a:chExt cx="12790750" cy="8313994"/>
          </a:xfrm>
        </p:grpSpPr>
        <p:sp>
          <p:nvSpPr>
            <p:cNvPr id="555" name="Rectangle: Rounded Corners 554">
              <a:extLst>
                <a:ext uri="{FF2B5EF4-FFF2-40B4-BE49-F238E27FC236}">
                  <a16:creationId xmlns:a16="http://schemas.microsoft.com/office/drawing/2014/main" id="{338D44D6-175D-427F-ACA4-57C19777A22A}"/>
                </a:ext>
              </a:extLst>
            </p:cNvPr>
            <p:cNvSpPr/>
            <p:nvPr/>
          </p:nvSpPr>
          <p:spPr>
            <a:xfrm>
              <a:off x="6930010" y="1120033"/>
              <a:ext cx="914400" cy="5737967"/>
            </a:xfrm>
            <a:prstGeom prst="roundRect">
              <a:avLst/>
            </a:pr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sp>
          <p:nvSpPr>
            <p:cNvPr id="554" name="Rectangle: Rounded Corners 553">
              <a:extLst>
                <a:ext uri="{FF2B5EF4-FFF2-40B4-BE49-F238E27FC236}">
                  <a16:creationId xmlns:a16="http://schemas.microsoft.com/office/drawing/2014/main" id="{24B34D07-FEB1-45D8-829B-F2174B97C761}"/>
                </a:ext>
              </a:extLst>
            </p:cNvPr>
            <p:cNvSpPr/>
            <p:nvPr/>
          </p:nvSpPr>
          <p:spPr>
            <a:xfrm>
              <a:off x="4344974" y="1120033"/>
              <a:ext cx="914400" cy="5737967"/>
            </a:xfrm>
            <a:prstGeom prst="roundRect">
              <a:avLst/>
            </a:pr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sp>
          <p:nvSpPr>
            <p:cNvPr id="553" name="Rectangle: Rounded Corners 552">
              <a:extLst>
                <a:ext uri="{FF2B5EF4-FFF2-40B4-BE49-F238E27FC236}">
                  <a16:creationId xmlns:a16="http://schemas.microsoft.com/office/drawing/2014/main" id="{1DF27E23-7608-4495-B796-02561ECD973E}"/>
                </a:ext>
              </a:extLst>
            </p:cNvPr>
            <p:cNvSpPr/>
            <p:nvPr/>
          </p:nvSpPr>
          <p:spPr>
            <a:xfrm>
              <a:off x="9515046" y="1909367"/>
              <a:ext cx="914400" cy="4126602"/>
            </a:xfrm>
            <a:prstGeom prst="roundRect">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sp>
          <p:nvSpPr>
            <p:cNvPr id="552" name="Rectangle: Rounded Corners 551">
              <a:extLst>
                <a:ext uri="{FF2B5EF4-FFF2-40B4-BE49-F238E27FC236}">
                  <a16:creationId xmlns:a16="http://schemas.microsoft.com/office/drawing/2014/main" id="{EDB39150-E743-47D9-AEC6-850462FE3276}"/>
                </a:ext>
              </a:extLst>
            </p:cNvPr>
            <p:cNvSpPr/>
            <p:nvPr/>
          </p:nvSpPr>
          <p:spPr>
            <a:xfrm>
              <a:off x="1762554" y="1909367"/>
              <a:ext cx="914400" cy="4126602"/>
            </a:xfrm>
            <a:prstGeom prst="roundRect">
              <a:avLst/>
            </a:pr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sp>
          <p:nvSpPr>
            <p:cNvPr id="4" name="Oval 3">
              <a:extLst>
                <a:ext uri="{FF2B5EF4-FFF2-40B4-BE49-F238E27FC236}">
                  <a16:creationId xmlns:a16="http://schemas.microsoft.com/office/drawing/2014/main" id="{94F3E9D4-D2F2-4957-8B8C-63938672E81E}"/>
                </a:ext>
              </a:extLst>
            </p:cNvPr>
            <p:cNvSpPr/>
            <p:nvPr/>
          </p:nvSpPr>
          <p:spPr>
            <a:xfrm>
              <a:off x="1865819" y="3608249"/>
              <a:ext cx="707873" cy="70787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 wrap="square" lIns="68580" tIns="34290" rIns="68580" bIns="34290" numCol="1" spcCol="0" rtlCol="0" fromWordArt="0" anchor="t" anchorCtr="0" forceAA="0" compatLnSpc="1">
              <a:prstTxWarp prst="textNoShape">
                <a:avLst/>
              </a:prstTxWarp>
              <a:noAutofit/>
            </a:bodyPr>
            <a:lstStyle/>
            <a:p>
              <a:pPr algn="ctr" defTabSz="685800">
                <a:buClrTx/>
              </a:pPr>
              <a:r>
                <a:rPr lang="en-US" sz="1350" kern="1200" dirty="0">
                  <a:solidFill>
                    <a:prstClr val="black"/>
                  </a:solidFill>
                  <a:latin typeface="Times New Roman" panose="02020603050405020304" pitchFamily="18" charset="0"/>
                  <a:cs typeface="Times New Roman" panose="02020603050405020304" pitchFamily="18" charset="0"/>
                </a:rPr>
                <a:t>…</a:t>
              </a:r>
            </a:p>
          </p:txBody>
        </p:sp>
        <p:sp>
          <p:nvSpPr>
            <p:cNvPr id="5" name="Oval 4">
              <a:extLst>
                <a:ext uri="{FF2B5EF4-FFF2-40B4-BE49-F238E27FC236}">
                  <a16:creationId xmlns:a16="http://schemas.microsoft.com/office/drawing/2014/main" id="{B984CCC9-C963-4870-BAD9-2ABF970E8375}"/>
                </a:ext>
              </a:extLst>
            </p:cNvPr>
            <p:cNvSpPr/>
            <p:nvPr/>
          </p:nvSpPr>
          <p:spPr>
            <a:xfrm>
              <a:off x="1865823" y="2805998"/>
              <a:ext cx="707870" cy="707870"/>
            </a:xfrm>
            <a:prstGeom prst="ellipse">
              <a:avLst/>
            </a:prstGeom>
            <a:solidFill>
              <a:schemeClr val="accent4">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sp>
          <p:nvSpPr>
            <p:cNvPr id="6" name="Oval 5">
              <a:extLst>
                <a:ext uri="{FF2B5EF4-FFF2-40B4-BE49-F238E27FC236}">
                  <a16:creationId xmlns:a16="http://schemas.microsoft.com/office/drawing/2014/main" id="{23179322-2F74-4757-A142-08D355605389}"/>
                </a:ext>
              </a:extLst>
            </p:cNvPr>
            <p:cNvSpPr/>
            <p:nvPr/>
          </p:nvSpPr>
          <p:spPr>
            <a:xfrm>
              <a:off x="1865823" y="2003748"/>
              <a:ext cx="707870" cy="707870"/>
            </a:xfrm>
            <a:prstGeom prst="ellipse">
              <a:avLst/>
            </a:prstGeom>
            <a:solidFill>
              <a:schemeClr val="accent4">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sp>
          <p:nvSpPr>
            <p:cNvPr id="14" name="Oval 13">
              <a:extLst>
                <a:ext uri="{FF2B5EF4-FFF2-40B4-BE49-F238E27FC236}">
                  <a16:creationId xmlns:a16="http://schemas.microsoft.com/office/drawing/2014/main" id="{2EB88411-449C-4B36-B059-9D468EFCF65D}"/>
                </a:ext>
              </a:extLst>
            </p:cNvPr>
            <p:cNvSpPr/>
            <p:nvPr/>
          </p:nvSpPr>
          <p:spPr>
            <a:xfrm>
              <a:off x="4450855" y="2805998"/>
              <a:ext cx="707870" cy="707870"/>
            </a:xfrm>
            <a:prstGeom prst="ellipse">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sp>
          <p:nvSpPr>
            <p:cNvPr id="15" name="Oval 14">
              <a:extLst>
                <a:ext uri="{FF2B5EF4-FFF2-40B4-BE49-F238E27FC236}">
                  <a16:creationId xmlns:a16="http://schemas.microsoft.com/office/drawing/2014/main" id="{D9104380-FECF-471A-805D-9E03E85D2318}"/>
                </a:ext>
              </a:extLst>
            </p:cNvPr>
            <p:cNvSpPr/>
            <p:nvPr/>
          </p:nvSpPr>
          <p:spPr>
            <a:xfrm>
              <a:off x="4450855" y="2003748"/>
              <a:ext cx="707870" cy="707870"/>
            </a:xfrm>
            <a:prstGeom prst="ellipse">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sp>
          <p:nvSpPr>
            <p:cNvPr id="16" name="Oval 15">
              <a:extLst>
                <a:ext uri="{FF2B5EF4-FFF2-40B4-BE49-F238E27FC236}">
                  <a16:creationId xmlns:a16="http://schemas.microsoft.com/office/drawing/2014/main" id="{C5DA936C-8E98-4ADA-9DC4-2CEEC6F401A3}"/>
                </a:ext>
              </a:extLst>
            </p:cNvPr>
            <p:cNvSpPr/>
            <p:nvPr/>
          </p:nvSpPr>
          <p:spPr>
            <a:xfrm>
              <a:off x="4450855" y="1201497"/>
              <a:ext cx="707870" cy="707870"/>
            </a:xfrm>
            <a:prstGeom prst="ellipse">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sp>
          <p:nvSpPr>
            <p:cNvPr id="17" name="Oval 16">
              <a:extLst>
                <a:ext uri="{FF2B5EF4-FFF2-40B4-BE49-F238E27FC236}">
                  <a16:creationId xmlns:a16="http://schemas.microsoft.com/office/drawing/2014/main" id="{642D2889-FE80-4091-881E-1A74661EC704}"/>
                </a:ext>
              </a:extLst>
            </p:cNvPr>
            <p:cNvSpPr/>
            <p:nvPr/>
          </p:nvSpPr>
          <p:spPr>
            <a:xfrm>
              <a:off x="4450855" y="5223234"/>
              <a:ext cx="707870" cy="707870"/>
            </a:xfrm>
            <a:prstGeom prst="ellipse">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sp>
          <p:nvSpPr>
            <p:cNvPr id="18" name="Oval 17">
              <a:extLst>
                <a:ext uri="{FF2B5EF4-FFF2-40B4-BE49-F238E27FC236}">
                  <a16:creationId xmlns:a16="http://schemas.microsoft.com/office/drawing/2014/main" id="{742262A7-42FB-49AF-BDA0-B85B382FA79C}"/>
                </a:ext>
              </a:extLst>
            </p:cNvPr>
            <p:cNvSpPr/>
            <p:nvPr/>
          </p:nvSpPr>
          <p:spPr>
            <a:xfrm>
              <a:off x="4450855" y="4420983"/>
              <a:ext cx="707870" cy="707870"/>
            </a:xfrm>
            <a:prstGeom prst="ellipse">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sp>
          <p:nvSpPr>
            <p:cNvPr id="19" name="Oval 18">
              <a:extLst>
                <a:ext uri="{FF2B5EF4-FFF2-40B4-BE49-F238E27FC236}">
                  <a16:creationId xmlns:a16="http://schemas.microsoft.com/office/drawing/2014/main" id="{8DC57DF1-E002-4474-B15B-000C7DB78CBC}"/>
                </a:ext>
              </a:extLst>
            </p:cNvPr>
            <p:cNvSpPr/>
            <p:nvPr/>
          </p:nvSpPr>
          <p:spPr>
            <a:xfrm>
              <a:off x="4450855" y="3618733"/>
              <a:ext cx="707870" cy="707870"/>
            </a:xfrm>
            <a:prstGeom prst="ellipse">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sp>
          <p:nvSpPr>
            <p:cNvPr id="22" name="Oval 21">
              <a:extLst>
                <a:ext uri="{FF2B5EF4-FFF2-40B4-BE49-F238E27FC236}">
                  <a16:creationId xmlns:a16="http://schemas.microsoft.com/office/drawing/2014/main" id="{03F9D7EE-C567-4944-9EE0-0106D4989237}"/>
                </a:ext>
              </a:extLst>
            </p:cNvPr>
            <p:cNvSpPr/>
            <p:nvPr/>
          </p:nvSpPr>
          <p:spPr>
            <a:xfrm>
              <a:off x="4450855" y="6035970"/>
              <a:ext cx="707870" cy="707870"/>
            </a:xfrm>
            <a:prstGeom prst="ellipse">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sp>
          <p:nvSpPr>
            <p:cNvPr id="23" name="Oval 22">
              <a:extLst>
                <a:ext uri="{FF2B5EF4-FFF2-40B4-BE49-F238E27FC236}">
                  <a16:creationId xmlns:a16="http://schemas.microsoft.com/office/drawing/2014/main" id="{C0FC15D2-6E3E-44D2-8D9A-B7DC50A06ECF}"/>
                </a:ext>
              </a:extLst>
            </p:cNvPr>
            <p:cNvSpPr/>
            <p:nvPr/>
          </p:nvSpPr>
          <p:spPr>
            <a:xfrm>
              <a:off x="7033275" y="2805998"/>
              <a:ext cx="707870" cy="707870"/>
            </a:xfrm>
            <a:prstGeom prst="ellipse">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sp>
          <p:nvSpPr>
            <p:cNvPr id="24" name="Oval 23">
              <a:extLst>
                <a:ext uri="{FF2B5EF4-FFF2-40B4-BE49-F238E27FC236}">
                  <a16:creationId xmlns:a16="http://schemas.microsoft.com/office/drawing/2014/main" id="{7E969CF8-F582-4660-AE79-0A45CF320589}"/>
                </a:ext>
              </a:extLst>
            </p:cNvPr>
            <p:cNvSpPr/>
            <p:nvPr/>
          </p:nvSpPr>
          <p:spPr>
            <a:xfrm>
              <a:off x="7033275" y="2003748"/>
              <a:ext cx="707870" cy="707870"/>
            </a:xfrm>
            <a:prstGeom prst="ellipse">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sp>
          <p:nvSpPr>
            <p:cNvPr id="25" name="Oval 24">
              <a:extLst>
                <a:ext uri="{FF2B5EF4-FFF2-40B4-BE49-F238E27FC236}">
                  <a16:creationId xmlns:a16="http://schemas.microsoft.com/office/drawing/2014/main" id="{DD85AA1A-78F1-487F-AA71-CE7E0F37A164}"/>
                </a:ext>
              </a:extLst>
            </p:cNvPr>
            <p:cNvSpPr/>
            <p:nvPr/>
          </p:nvSpPr>
          <p:spPr>
            <a:xfrm>
              <a:off x="7033275" y="1201497"/>
              <a:ext cx="707870" cy="707870"/>
            </a:xfrm>
            <a:prstGeom prst="ellipse">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sp>
          <p:nvSpPr>
            <p:cNvPr id="26" name="Oval 25">
              <a:extLst>
                <a:ext uri="{FF2B5EF4-FFF2-40B4-BE49-F238E27FC236}">
                  <a16:creationId xmlns:a16="http://schemas.microsoft.com/office/drawing/2014/main" id="{B5613FC4-9EA2-4CC5-B53C-5FA024F9326C}"/>
                </a:ext>
              </a:extLst>
            </p:cNvPr>
            <p:cNvSpPr/>
            <p:nvPr/>
          </p:nvSpPr>
          <p:spPr>
            <a:xfrm>
              <a:off x="7033275" y="5223234"/>
              <a:ext cx="707870" cy="707870"/>
            </a:xfrm>
            <a:prstGeom prst="ellipse">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sp>
          <p:nvSpPr>
            <p:cNvPr id="27" name="Oval 26">
              <a:extLst>
                <a:ext uri="{FF2B5EF4-FFF2-40B4-BE49-F238E27FC236}">
                  <a16:creationId xmlns:a16="http://schemas.microsoft.com/office/drawing/2014/main" id="{9C17E22A-B2CD-43B7-AD57-97B117389712}"/>
                </a:ext>
              </a:extLst>
            </p:cNvPr>
            <p:cNvSpPr/>
            <p:nvPr/>
          </p:nvSpPr>
          <p:spPr>
            <a:xfrm>
              <a:off x="7033275" y="4420983"/>
              <a:ext cx="707870" cy="707870"/>
            </a:xfrm>
            <a:prstGeom prst="ellipse">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sp>
          <p:nvSpPr>
            <p:cNvPr id="28" name="Oval 27">
              <a:extLst>
                <a:ext uri="{FF2B5EF4-FFF2-40B4-BE49-F238E27FC236}">
                  <a16:creationId xmlns:a16="http://schemas.microsoft.com/office/drawing/2014/main" id="{7F8C80BA-A593-49A2-903E-B49302A946B5}"/>
                </a:ext>
              </a:extLst>
            </p:cNvPr>
            <p:cNvSpPr/>
            <p:nvPr/>
          </p:nvSpPr>
          <p:spPr>
            <a:xfrm>
              <a:off x="7033275" y="3618733"/>
              <a:ext cx="707870" cy="707870"/>
            </a:xfrm>
            <a:prstGeom prst="ellipse">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sp>
          <p:nvSpPr>
            <p:cNvPr id="31" name="Oval 30">
              <a:extLst>
                <a:ext uri="{FF2B5EF4-FFF2-40B4-BE49-F238E27FC236}">
                  <a16:creationId xmlns:a16="http://schemas.microsoft.com/office/drawing/2014/main" id="{309171F9-5A4A-44C6-967A-FB468809E0DC}"/>
                </a:ext>
              </a:extLst>
            </p:cNvPr>
            <p:cNvSpPr/>
            <p:nvPr/>
          </p:nvSpPr>
          <p:spPr>
            <a:xfrm>
              <a:off x="7033275" y="6035970"/>
              <a:ext cx="707870" cy="707870"/>
            </a:xfrm>
            <a:prstGeom prst="ellipse">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cxnSp>
          <p:nvCxnSpPr>
            <p:cNvPr id="34" name="Straight Arrow Connector 33">
              <a:extLst>
                <a:ext uri="{FF2B5EF4-FFF2-40B4-BE49-F238E27FC236}">
                  <a16:creationId xmlns:a16="http://schemas.microsoft.com/office/drawing/2014/main" id="{2865CD3A-0511-433E-9500-34044DB27C5B}"/>
                </a:ext>
              </a:extLst>
            </p:cNvPr>
            <p:cNvCxnSpPr>
              <a:stCxn id="6" idx="6"/>
              <a:endCxn id="16" idx="2"/>
            </p:cNvCxnSpPr>
            <p:nvPr/>
          </p:nvCxnSpPr>
          <p:spPr>
            <a:xfrm flipV="1">
              <a:off x="2573693" y="1555432"/>
              <a:ext cx="1877162" cy="802251"/>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1BE4ADFC-0011-4DD6-B9B4-8FDFFE46334D}"/>
                </a:ext>
              </a:extLst>
            </p:cNvPr>
            <p:cNvCxnSpPr>
              <a:cxnSpLocks/>
              <a:stCxn id="6" idx="6"/>
              <a:endCxn id="15" idx="2"/>
            </p:cNvCxnSpPr>
            <p:nvPr/>
          </p:nvCxnSpPr>
          <p:spPr>
            <a:xfrm>
              <a:off x="2573693" y="2357683"/>
              <a:ext cx="1877162" cy="0"/>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54E03536-7F58-4357-BC4B-EB5365F354FB}"/>
                </a:ext>
              </a:extLst>
            </p:cNvPr>
            <p:cNvCxnSpPr>
              <a:cxnSpLocks/>
              <a:stCxn id="6" idx="6"/>
              <a:endCxn id="14" idx="2"/>
            </p:cNvCxnSpPr>
            <p:nvPr/>
          </p:nvCxnSpPr>
          <p:spPr>
            <a:xfrm>
              <a:off x="2573693" y="2357683"/>
              <a:ext cx="1877162" cy="802250"/>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3727EC57-89A8-4DB0-853D-B89C5B4EE6EA}"/>
                </a:ext>
              </a:extLst>
            </p:cNvPr>
            <p:cNvCxnSpPr>
              <a:cxnSpLocks/>
              <a:stCxn id="6" idx="6"/>
              <a:endCxn id="19" idx="2"/>
            </p:cNvCxnSpPr>
            <p:nvPr/>
          </p:nvCxnSpPr>
          <p:spPr>
            <a:xfrm>
              <a:off x="2573693" y="2357683"/>
              <a:ext cx="1877162" cy="1614985"/>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C982513E-BFAB-43AD-90BA-10C1173B1A01}"/>
                </a:ext>
              </a:extLst>
            </p:cNvPr>
            <p:cNvCxnSpPr>
              <a:cxnSpLocks/>
              <a:stCxn id="6" idx="6"/>
              <a:endCxn id="18" idx="2"/>
            </p:cNvCxnSpPr>
            <p:nvPr/>
          </p:nvCxnSpPr>
          <p:spPr>
            <a:xfrm>
              <a:off x="2573693" y="2357683"/>
              <a:ext cx="1877162" cy="2417235"/>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8DB04E2B-78E2-4D01-933D-FE0EF2C5A65A}"/>
                </a:ext>
              </a:extLst>
            </p:cNvPr>
            <p:cNvCxnSpPr>
              <a:cxnSpLocks/>
              <a:stCxn id="6" idx="6"/>
              <a:endCxn id="17" idx="2"/>
            </p:cNvCxnSpPr>
            <p:nvPr/>
          </p:nvCxnSpPr>
          <p:spPr>
            <a:xfrm>
              <a:off x="2573693" y="2357683"/>
              <a:ext cx="1877162" cy="3219486"/>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47829D0C-E6F6-4473-9560-72F197BB2D11}"/>
                </a:ext>
              </a:extLst>
            </p:cNvPr>
            <p:cNvCxnSpPr>
              <a:cxnSpLocks/>
              <a:stCxn id="6" idx="6"/>
              <a:endCxn id="22" idx="2"/>
            </p:cNvCxnSpPr>
            <p:nvPr/>
          </p:nvCxnSpPr>
          <p:spPr>
            <a:xfrm>
              <a:off x="2573693" y="2357683"/>
              <a:ext cx="1877162" cy="4032222"/>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53C1CB90-015C-4AB0-83F6-439E57A3CB39}"/>
                </a:ext>
              </a:extLst>
            </p:cNvPr>
            <p:cNvCxnSpPr>
              <a:cxnSpLocks/>
              <a:stCxn id="5" idx="6"/>
              <a:endCxn id="16" idx="2"/>
            </p:cNvCxnSpPr>
            <p:nvPr/>
          </p:nvCxnSpPr>
          <p:spPr>
            <a:xfrm flipV="1">
              <a:off x="2573693" y="1555432"/>
              <a:ext cx="1877162" cy="1604501"/>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A23F53AB-F241-496B-806E-A18B0F0AFB87}"/>
                </a:ext>
              </a:extLst>
            </p:cNvPr>
            <p:cNvCxnSpPr>
              <a:cxnSpLocks/>
              <a:stCxn id="5" idx="6"/>
              <a:endCxn id="15" idx="2"/>
            </p:cNvCxnSpPr>
            <p:nvPr/>
          </p:nvCxnSpPr>
          <p:spPr>
            <a:xfrm flipV="1">
              <a:off x="2573693" y="2357683"/>
              <a:ext cx="1877162" cy="802250"/>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4648B282-13BD-40B5-9C42-F02418901CBF}"/>
                </a:ext>
              </a:extLst>
            </p:cNvPr>
            <p:cNvCxnSpPr>
              <a:cxnSpLocks/>
              <a:stCxn id="5" idx="6"/>
              <a:endCxn id="14" idx="2"/>
            </p:cNvCxnSpPr>
            <p:nvPr/>
          </p:nvCxnSpPr>
          <p:spPr>
            <a:xfrm>
              <a:off x="2573693" y="3159933"/>
              <a:ext cx="1877162" cy="0"/>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EEF7837D-36CB-470B-8C77-E4EBB4500693}"/>
                </a:ext>
              </a:extLst>
            </p:cNvPr>
            <p:cNvCxnSpPr>
              <a:cxnSpLocks/>
              <a:stCxn id="5" idx="6"/>
              <a:endCxn id="19" idx="2"/>
            </p:cNvCxnSpPr>
            <p:nvPr/>
          </p:nvCxnSpPr>
          <p:spPr>
            <a:xfrm>
              <a:off x="2573693" y="3159933"/>
              <a:ext cx="1877162" cy="812735"/>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9BB042A0-ABC1-4EED-9066-CFB779D3EA24}"/>
                </a:ext>
              </a:extLst>
            </p:cNvPr>
            <p:cNvCxnSpPr>
              <a:cxnSpLocks/>
              <a:stCxn id="5" idx="6"/>
              <a:endCxn id="18" idx="2"/>
            </p:cNvCxnSpPr>
            <p:nvPr/>
          </p:nvCxnSpPr>
          <p:spPr>
            <a:xfrm>
              <a:off x="2573693" y="3159933"/>
              <a:ext cx="1877162" cy="1614985"/>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9F845773-96DB-41C4-9B50-EA7A2490FD0D}"/>
                </a:ext>
              </a:extLst>
            </p:cNvPr>
            <p:cNvCxnSpPr>
              <a:cxnSpLocks/>
              <a:stCxn id="5" idx="6"/>
              <a:endCxn id="17" idx="2"/>
            </p:cNvCxnSpPr>
            <p:nvPr/>
          </p:nvCxnSpPr>
          <p:spPr>
            <a:xfrm>
              <a:off x="2573693" y="3159933"/>
              <a:ext cx="1877162" cy="2417236"/>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B339421E-7909-4CD2-87CE-399774EDFFA4}"/>
                </a:ext>
              </a:extLst>
            </p:cNvPr>
            <p:cNvCxnSpPr>
              <a:cxnSpLocks/>
              <a:stCxn id="5" idx="6"/>
              <a:endCxn id="22" idx="2"/>
            </p:cNvCxnSpPr>
            <p:nvPr/>
          </p:nvCxnSpPr>
          <p:spPr>
            <a:xfrm>
              <a:off x="2573693" y="3159933"/>
              <a:ext cx="1877162" cy="3229972"/>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23EA3EEE-B315-40DB-8201-52A593D325F6}"/>
                </a:ext>
              </a:extLst>
            </p:cNvPr>
            <p:cNvCxnSpPr>
              <a:cxnSpLocks/>
              <a:stCxn id="4" idx="6"/>
              <a:endCxn id="16" idx="2"/>
            </p:cNvCxnSpPr>
            <p:nvPr/>
          </p:nvCxnSpPr>
          <p:spPr>
            <a:xfrm flipV="1">
              <a:off x="2573692" y="1555432"/>
              <a:ext cx="1877163" cy="2406752"/>
            </a:xfrm>
            <a:prstGeom prst="straightConnector1">
              <a:avLst/>
            </a:prstGeom>
            <a:ln>
              <a:solidFill>
                <a:schemeClr val="accent3">
                  <a:lumMod val="50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F7FFA74B-15D4-444E-BE81-569685E85059}"/>
                </a:ext>
              </a:extLst>
            </p:cNvPr>
            <p:cNvCxnSpPr>
              <a:cxnSpLocks/>
              <a:stCxn id="4" idx="6"/>
              <a:endCxn id="15" idx="2"/>
            </p:cNvCxnSpPr>
            <p:nvPr/>
          </p:nvCxnSpPr>
          <p:spPr>
            <a:xfrm flipV="1">
              <a:off x="2573692" y="2357683"/>
              <a:ext cx="1877163" cy="1604501"/>
            </a:xfrm>
            <a:prstGeom prst="straightConnector1">
              <a:avLst/>
            </a:prstGeom>
            <a:ln>
              <a:solidFill>
                <a:schemeClr val="accent3">
                  <a:lumMod val="50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A3BE943C-A975-4542-9E12-44498FDDA55E}"/>
                </a:ext>
              </a:extLst>
            </p:cNvPr>
            <p:cNvCxnSpPr>
              <a:cxnSpLocks/>
              <a:stCxn id="4" idx="6"/>
              <a:endCxn id="14" idx="2"/>
            </p:cNvCxnSpPr>
            <p:nvPr/>
          </p:nvCxnSpPr>
          <p:spPr>
            <a:xfrm flipV="1">
              <a:off x="2573692" y="3159933"/>
              <a:ext cx="1877163" cy="802251"/>
            </a:xfrm>
            <a:prstGeom prst="straightConnector1">
              <a:avLst/>
            </a:prstGeom>
            <a:ln>
              <a:solidFill>
                <a:schemeClr val="accent3">
                  <a:lumMod val="50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3BDBE875-9331-44BC-A855-92A063BAD371}"/>
                </a:ext>
              </a:extLst>
            </p:cNvPr>
            <p:cNvCxnSpPr>
              <a:cxnSpLocks/>
              <a:stCxn id="4" idx="6"/>
              <a:endCxn id="19" idx="2"/>
            </p:cNvCxnSpPr>
            <p:nvPr/>
          </p:nvCxnSpPr>
          <p:spPr>
            <a:xfrm>
              <a:off x="2573692" y="3962184"/>
              <a:ext cx="1877163" cy="10484"/>
            </a:xfrm>
            <a:prstGeom prst="straightConnector1">
              <a:avLst/>
            </a:prstGeom>
            <a:ln>
              <a:solidFill>
                <a:schemeClr val="accent3">
                  <a:lumMod val="50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D5DE6242-4A87-4EF5-AF43-D1541B41AEEC}"/>
                </a:ext>
              </a:extLst>
            </p:cNvPr>
            <p:cNvCxnSpPr>
              <a:cxnSpLocks/>
              <a:stCxn id="4" idx="6"/>
              <a:endCxn id="18" idx="2"/>
            </p:cNvCxnSpPr>
            <p:nvPr/>
          </p:nvCxnSpPr>
          <p:spPr>
            <a:xfrm>
              <a:off x="2573692" y="3962184"/>
              <a:ext cx="1877163" cy="812734"/>
            </a:xfrm>
            <a:prstGeom prst="straightConnector1">
              <a:avLst/>
            </a:prstGeom>
            <a:ln>
              <a:solidFill>
                <a:schemeClr val="accent3">
                  <a:lumMod val="50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7CC0EFA4-FC80-4DD1-832F-F1C17AD7D88E}"/>
                </a:ext>
              </a:extLst>
            </p:cNvPr>
            <p:cNvCxnSpPr>
              <a:cxnSpLocks/>
              <a:stCxn id="4" idx="6"/>
              <a:endCxn id="17" idx="2"/>
            </p:cNvCxnSpPr>
            <p:nvPr/>
          </p:nvCxnSpPr>
          <p:spPr>
            <a:xfrm>
              <a:off x="2573692" y="3962184"/>
              <a:ext cx="1877163" cy="1614985"/>
            </a:xfrm>
            <a:prstGeom prst="straightConnector1">
              <a:avLst/>
            </a:prstGeom>
            <a:ln>
              <a:solidFill>
                <a:schemeClr val="accent3">
                  <a:lumMod val="50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3A921EAA-EE21-4F7D-BCF3-05A9EFB34C82}"/>
                </a:ext>
              </a:extLst>
            </p:cNvPr>
            <p:cNvCxnSpPr>
              <a:cxnSpLocks/>
              <a:stCxn id="4" idx="6"/>
              <a:endCxn id="22" idx="2"/>
            </p:cNvCxnSpPr>
            <p:nvPr/>
          </p:nvCxnSpPr>
          <p:spPr>
            <a:xfrm>
              <a:off x="2573692" y="3962184"/>
              <a:ext cx="1877163" cy="2427721"/>
            </a:xfrm>
            <a:prstGeom prst="straightConnector1">
              <a:avLst/>
            </a:prstGeom>
            <a:ln>
              <a:solidFill>
                <a:schemeClr val="accent3">
                  <a:lumMod val="50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05" name="Oval 104">
              <a:extLst>
                <a:ext uri="{FF2B5EF4-FFF2-40B4-BE49-F238E27FC236}">
                  <a16:creationId xmlns:a16="http://schemas.microsoft.com/office/drawing/2014/main" id="{DBDAE981-3A1B-4D0C-B8FE-8650E1CD0644}"/>
                </a:ext>
              </a:extLst>
            </p:cNvPr>
            <p:cNvSpPr/>
            <p:nvPr/>
          </p:nvSpPr>
          <p:spPr>
            <a:xfrm>
              <a:off x="1865823" y="4410500"/>
              <a:ext cx="707870" cy="707870"/>
            </a:xfrm>
            <a:prstGeom prst="ellipse">
              <a:avLst/>
            </a:prstGeom>
            <a:solidFill>
              <a:schemeClr val="accent4">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sp>
          <p:nvSpPr>
            <p:cNvPr id="106" name="Oval 105">
              <a:extLst>
                <a:ext uri="{FF2B5EF4-FFF2-40B4-BE49-F238E27FC236}">
                  <a16:creationId xmlns:a16="http://schemas.microsoft.com/office/drawing/2014/main" id="{174749C1-7929-4056-BE0B-C30EDF2E2BC5}"/>
                </a:ext>
              </a:extLst>
            </p:cNvPr>
            <p:cNvSpPr/>
            <p:nvPr/>
          </p:nvSpPr>
          <p:spPr>
            <a:xfrm>
              <a:off x="1865819" y="5212750"/>
              <a:ext cx="707870" cy="707870"/>
            </a:xfrm>
            <a:prstGeom prst="ellipse">
              <a:avLst/>
            </a:prstGeom>
            <a:solidFill>
              <a:schemeClr val="accent4">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cxnSp>
          <p:nvCxnSpPr>
            <p:cNvPr id="107" name="Straight Arrow Connector 106">
              <a:extLst>
                <a:ext uri="{FF2B5EF4-FFF2-40B4-BE49-F238E27FC236}">
                  <a16:creationId xmlns:a16="http://schemas.microsoft.com/office/drawing/2014/main" id="{66463A31-F164-4808-A5E9-92B852DC3F1F}"/>
                </a:ext>
              </a:extLst>
            </p:cNvPr>
            <p:cNvCxnSpPr>
              <a:cxnSpLocks/>
              <a:stCxn id="105" idx="6"/>
              <a:endCxn id="16" idx="2"/>
            </p:cNvCxnSpPr>
            <p:nvPr/>
          </p:nvCxnSpPr>
          <p:spPr>
            <a:xfrm flipV="1">
              <a:off x="2573693" y="1555432"/>
              <a:ext cx="1877162" cy="3209003"/>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Straight Arrow Connector 109">
              <a:extLst>
                <a:ext uri="{FF2B5EF4-FFF2-40B4-BE49-F238E27FC236}">
                  <a16:creationId xmlns:a16="http://schemas.microsoft.com/office/drawing/2014/main" id="{3A352F01-D4E8-4CE0-959A-163918E8B273}"/>
                </a:ext>
              </a:extLst>
            </p:cNvPr>
            <p:cNvCxnSpPr>
              <a:cxnSpLocks/>
              <a:stCxn id="105" idx="6"/>
              <a:endCxn id="15" idx="2"/>
            </p:cNvCxnSpPr>
            <p:nvPr/>
          </p:nvCxnSpPr>
          <p:spPr>
            <a:xfrm flipV="1">
              <a:off x="2573693" y="2357683"/>
              <a:ext cx="1877162" cy="2406752"/>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Straight Arrow Connector 112">
              <a:extLst>
                <a:ext uri="{FF2B5EF4-FFF2-40B4-BE49-F238E27FC236}">
                  <a16:creationId xmlns:a16="http://schemas.microsoft.com/office/drawing/2014/main" id="{ADF2353A-1C75-4C42-B5FF-40B058D683F7}"/>
                </a:ext>
              </a:extLst>
            </p:cNvPr>
            <p:cNvCxnSpPr>
              <a:cxnSpLocks/>
              <a:stCxn id="105" idx="6"/>
              <a:endCxn id="14" idx="2"/>
            </p:cNvCxnSpPr>
            <p:nvPr/>
          </p:nvCxnSpPr>
          <p:spPr>
            <a:xfrm flipV="1">
              <a:off x="2573693" y="3159933"/>
              <a:ext cx="1877162" cy="1604502"/>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Straight Arrow Connector 115">
              <a:extLst>
                <a:ext uri="{FF2B5EF4-FFF2-40B4-BE49-F238E27FC236}">
                  <a16:creationId xmlns:a16="http://schemas.microsoft.com/office/drawing/2014/main" id="{517075B0-503A-485A-AFF6-C93F796FCB2F}"/>
                </a:ext>
              </a:extLst>
            </p:cNvPr>
            <p:cNvCxnSpPr>
              <a:cxnSpLocks/>
              <a:stCxn id="105" idx="6"/>
              <a:endCxn id="19" idx="2"/>
            </p:cNvCxnSpPr>
            <p:nvPr/>
          </p:nvCxnSpPr>
          <p:spPr>
            <a:xfrm flipV="1">
              <a:off x="2573693" y="3972668"/>
              <a:ext cx="1877162" cy="791767"/>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Straight Arrow Connector 118">
              <a:extLst>
                <a:ext uri="{FF2B5EF4-FFF2-40B4-BE49-F238E27FC236}">
                  <a16:creationId xmlns:a16="http://schemas.microsoft.com/office/drawing/2014/main" id="{667B2047-D12A-4B9C-A271-9E84EF763AEF}"/>
                </a:ext>
              </a:extLst>
            </p:cNvPr>
            <p:cNvCxnSpPr>
              <a:cxnSpLocks/>
              <a:stCxn id="105" idx="6"/>
              <a:endCxn id="18" idx="2"/>
            </p:cNvCxnSpPr>
            <p:nvPr/>
          </p:nvCxnSpPr>
          <p:spPr>
            <a:xfrm>
              <a:off x="2573693" y="4764435"/>
              <a:ext cx="1877162" cy="10483"/>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Straight Arrow Connector 121">
              <a:extLst>
                <a:ext uri="{FF2B5EF4-FFF2-40B4-BE49-F238E27FC236}">
                  <a16:creationId xmlns:a16="http://schemas.microsoft.com/office/drawing/2014/main" id="{77635D60-5886-4A28-8755-9B84AEA3CAF0}"/>
                </a:ext>
              </a:extLst>
            </p:cNvPr>
            <p:cNvCxnSpPr>
              <a:cxnSpLocks/>
              <a:stCxn id="105" idx="6"/>
              <a:endCxn id="17" idx="2"/>
            </p:cNvCxnSpPr>
            <p:nvPr/>
          </p:nvCxnSpPr>
          <p:spPr>
            <a:xfrm>
              <a:off x="2573693" y="4764435"/>
              <a:ext cx="1877162" cy="812734"/>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Straight Arrow Connector 124">
              <a:extLst>
                <a:ext uri="{FF2B5EF4-FFF2-40B4-BE49-F238E27FC236}">
                  <a16:creationId xmlns:a16="http://schemas.microsoft.com/office/drawing/2014/main" id="{8883577E-4602-4EEE-AD5E-6831199A8195}"/>
                </a:ext>
              </a:extLst>
            </p:cNvPr>
            <p:cNvCxnSpPr>
              <a:cxnSpLocks/>
              <a:stCxn id="105" idx="6"/>
              <a:endCxn id="22" idx="2"/>
            </p:cNvCxnSpPr>
            <p:nvPr/>
          </p:nvCxnSpPr>
          <p:spPr>
            <a:xfrm>
              <a:off x="2573693" y="4764435"/>
              <a:ext cx="1877162" cy="1625470"/>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9" name="Straight Arrow Connector 128">
              <a:extLst>
                <a:ext uri="{FF2B5EF4-FFF2-40B4-BE49-F238E27FC236}">
                  <a16:creationId xmlns:a16="http://schemas.microsoft.com/office/drawing/2014/main" id="{3F946158-8BE3-4DC3-9F04-AFD8827D834D}"/>
                </a:ext>
              </a:extLst>
            </p:cNvPr>
            <p:cNvCxnSpPr>
              <a:cxnSpLocks/>
              <a:stCxn id="106" idx="6"/>
              <a:endCxn id="16" idx="2"/>
            </p:cNvCxnSpPr>
            <p:nvPr/>
          </p:nvCxnSpPr>
          <p:spPr>
            <a:xfrm flipV="1">
              <a:off x="2573689" y="1555432"/>
              <a:ext cx="1877166" cy="4011253"/>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2" name="Straight Arrow Connector 131">
              <a:extLst>
                <a:ext uri="{FF2B5EF4-FFF2-40B4-BE49-F238E27FC236}">
                  <a16:creationId xmlns:a16="http://schemas.microsoft.com/office/drawing/2014/main" id="{62AF6397-45CB-4F55-ABC5-7D5AC2D61A40}"/>
                </a:ext>
              </a:extLst>
            </p:cNvPr>
            <p:cNvCxnSpPr>
              <a:cxnSpLocks/>
              <a:stCxn id="106" idx="6"/>
              <a:endCxn id="15" idx="2"/>
            </p:cNvCxnSpPr>
            <p:nvPr/>
          </p:nvCxnSpPr>
          <p:spPr>
            <a:xfrm flipV="1">
              <a:off x="2573689" y="2357683"/>
              <a:ext cx="1877166" cy="3209002"/>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5" name="Straight Arrow Connector 134">
              <a:extLst>
                <a:ext uri="{FF2B5EF4-FFF2-40B4-BE49-F238E27FC236}">
                  <a16:creationId xmlns:a16="http://schemas.microsoft.com/office/drawing/2014/main" id="{BF73012F-02D9-45D4-B135-0A205B2AEC8E}"/>
                </a:ext>
              </a:extLst>
            </p:cNvPr>
            <p:cNvCxnSpPr>
              <a:cxnSpLocks/>
              <a:stCxn id="106" idx="6"/>
              <a:endCxn id="14" idx="2"/>
            </p:cNvCxnSpPr>
            <p:nvPr/>
          </p:nvCxnSpPr>
          <p:spPr>
            <a:xfrm flipV="1">
              <a:off x="2573689" y="3159933"/>
              <a:ext cx="1877166" cy="2406752"/>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8" name="Straight Arrow Connector 137">
              <a:extLst>
                <a:ext uri="{FF2B5EF4-FFF2-40B4-BE49-F238E27FC236}">
                  <a16:creationId xmlns:a16="http://schemas.microsoft.com/office/drawing/2014/main" id="{FEEA560F-7C49-407E-BE66-00D47B38FECB}"/>
                </a:ext>
              </a:extLst>
            </p:cNvPr>
            <p:cNvCxnSpPr>
              <a:cxnSpLocks/>
              <a:stCxn id="106" idx="6"/>
              <a:endCxn id="19" idx="2"/>
            </p:cNvCxnSpPr>
            <p:nvPr/>
          </p:nvCxnSpPr>
          <p:spPr>
            <a:xfrm flipV="1">
              <a:off x="2573689" y="3972668"/>
              <a:ext cx="1877166" cy="1594017"/>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1" name="Straight Arrow Connector 140">
              <a:extLst>
                <a:ext uri="{FF2B5EF4-FFF2-40B4-BE49-F238E27FC236}">
                  <a16:creationId xmlns:a16="http://schemas.microsoft.com/office/drawing/2014/main" id="{19CE6539-C90F-4FA7-B44F-E70896794F3D}"/>
                </a:ext>
              </a:extLst>
            </p:cNvPr>
            <p:cNvCxnSpPr>
              <a:cxnSpLocks/>
              <a:stCxn id="106" idx="6"/>
              <a:endCxn id="18" idx="2"/>
            </p:cNvCxnSpPr>
            <p:nvPr/>
          </p:nvCxnSpPr>
          <p:spPr>
            <a:xfrm flipV="1">
              <a:off x="2573689" y="4774918"/>
              <a:ext cx="1877166" cy="791767"/>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4" name="Straight Arrow Connector 143">
              <a:extLst>
                <a:ext uri="{FF2B5EF4-FFF2-40B4-BE49-F238E27FC236}">
                  <a16:creationId xmlns:a16="http://schemas.microsoft.com/office/drawing/2014/main" id="{DDE705E8-A2EB-44F6-B8E4-9342D745CA66}"/>
                </a:ext>
              </a:extLst>
            </p:cNvPr>
            <p:cNvCxnSpPr>
              <a:cxnSpLocks/>
              <a:stCxn id="106" idx="6"/>
              <a:endCxn id="17" idx="2"/>
            </p:cNvCxnSpPr>
            <p:nvPr/>
          </p:nvCxnSpPr>
          <p:spPr>
            <a:xfrm>
              <a:off x="2573689" y="5566685"/>
              <a:ext cx="1877166" cy="10484"/>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7" name="Straight Arrow Connector 146">
              <a:extLst>
                <a:ext uri="{FF2B5EF4-FFF2-40B4-BE49-F238E27FC236}">
                  <a16:creationId xmlns:a16="http://schemas.microsoft.com/office/drawing/2014/main" id="{9B936623-ECD4-4D5F-B3AD-5D63EFCA27B8}"/>
                </a:ext>
              </a:extLst>
            </p:cNvPr>
            <p:cNvCxnSpPr>
              <a:cxnSpLocks/>
              <a:stCxn id="106" idx="6"/>
              <a:endCxn id="22" idx="2"/>
            </p:cNvCxnSpPr>
            <p:nvPr/>
          </p:nvCxnSpPr>
          <p:spPr>
            <a:xfrm>
              <a:off x="2573689" y="5566685"/>
              <a:ext cx="1877166" cy="823220"/>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7" name="Oval 226">
              <a:extLst>
                <a:ext uri="{FF2B5EF4-FFF2-40B4-BE49-F238E27FC236}">
                  <a16:creationId xmlns:a16="http://schemas.microsoft.com/office/drawing/2014/main" id="{E5C4B74D-248B-4C6F-8313-9FC940036E04}"/>
                </a:ext>
              </a:extLst>
            </p:cNvPr>
            <p:cNvSpPr/>
            <p:nvPr/>
          </p:nvSpPr>
          <p:spPr>
            <a:xfrm>
              <a:off x="9618311" y="2795514"/>
              <a:ext cx="707870" cy="707870"/>
            </a:xfrm>
            <a:prstGeom prst="ellipse">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sp>
          <p:nvSpPr>
            <p:cNvPr id="228" name="Oval 227">
              <a:extLst>
                <a:ext uri="{FF2B5EF4-FFF2-40B4-BE49-F238E27FC236}">
                  <a16:creationId xmlns:a16="http://schemas.microsoft.com/office/drawing/2014/main" id="{78C07D1E-4F2F-44FC-8206-C9B7AC55B85C}"/>
                </a:ext>
              </a:extLst>
            </p:cNvPr>
            <p:cNvSpPr/>
            <p:nvPr/>
          </p:nvSpPr>
          <p:spPr>
            <a:xfrm>
              <a:off x="9618311" y="1993264"/>
              <a:ext cx="707870" cy="707870"/>
            </a:xfrm>
            <a:prstGeom prst="ellipse">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sp>
          <p:nvSpPr>
            <p:cNvPr id="229" name="Oval 228">
              <a:extLst>
                <a:ext uri="{FF2B5EF4-FFF2-40B4-BE49-F238E27FC236}">
                  <a16:creationId xmlns:a16="http://schemas.microsoft.com/office/drawing/2014/main" id="{D889E5F5-3F76-4A80-A772-7AD5FC34A053}"/>
                </a:ext>
              </a:extLst>
            </p:cNvPr>
            <p:cNvSpPr/>
            <p:nvPr/>
          </p:nvSpPr>
          <p:spPr>
            <a:xfrm>
              <a:off x="9618311" y="5212750"/>
              <a:ext cx="707870" cy="707870"/>
            </a:xfrm>
            <a:prstGeom prst="ellipse">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sp>
          <p:nvSpPr>
            <p:cNvPr id="230" name="Oval 229">
              <a:extLst>
                <a:ext uri="{FF2B5EF4-FFF2-40B4-BE49-F238E27FC236}">
                  <a16:creationId xmlns:a16="http://schemas.microsoft.com/office/drawing/2014/main" id="{35323450-D009-4B4F-A8FA-2C0828BBC7D7}"/>
                </a:ext>
              </a:extLst>
            </p:cNvPr>
            <p:cNvSpPr/>
            <p:nvPr/>
          </p:nvSpPr>
          <p:spPr>
            <a:xfrm>
              <a:off x="9618311" y="4410500"/>
              <a:ext cx="707870" cy="707870"/>
            </a:xfrm>
            <a:prstGeom prst="ellipse">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sp>
          <p:nvSpPr>
            <p:cNvPr id="231" name="Oval 230">
              <a:extLst>
                <a:ext uri="{FF2B5EF4-FFF2-40B4-BE49-F238E27FC236}">
                  <a16:creationId xmlns:a16="http://schemas.microsoft.com/office/drawing/2014/main" id="{580FD9D4-99DD-4106-A38E-9E464935DE10}"/>
                </a:ext>
              </a:extLst>
            </p:cNvPr>
            <p:cNvSpPr/>
            <p:nvPr/>
          </p:nvSpPr>
          <p:spPr>
            <a:xfrm>
              <a:off x="9618311" y="3608249"/>
              <a:ext cx="707870" cy="707870"/>
            </a:xfrm>
            <a:prstGeom prst="ellipse">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cxnSp>
          <p:nvCxnSpPr>
            <p:cNvPr id="232" name="Straight Arrow Connector 231">
              <a:extLst>
                <a:ext uri="{FF2B5EF4-FFF2-40B4-BE49-F238E27FC236}">
                  <a16:creationId xmlns:a16="http://schemas.microsoft.com/office/drawing/2014/main" id="{4B23A4B3-855B-4D37-844F-52F10BA97696}"/>
                </a:ext>
              </a:extLst>
            </p:cNvPr>
            <p:cNvCxnSpPr>
              <a:cxnSpLocks/>
              <a:stCxn id="25" idx="6"/>
              <a:endCxn id="228" idx="2"/>
            </p:cNvCxnSpPr>
            <p:nvPr/>
          </p:nvCxnSpPr>
          <p:spPr>
            <a:xfrm>
              <a:off x="7741145" y="1555432"/>
              <a:ext cx="1877166" cy="791767"/>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5" name="Straight Arrow Connector 234">
              <a:extLst>
                <a:ext uri="{FF2B5EF4-FFF2-40B4-BE49-F238E27FC236}">
                  <a16:creationId xmlns:a16="http://schemas.microsoft.com/office/drawing/2014/main" id="{D4D9879D-83F7-4747-B7DF-F658B2EC6735}"/>
                </a:ext>
              </a:extLst>
            </p:cNvPr>
            <p:cNvCxnSpPr>
              <a:cxnSpLocks/>
              <a:stCxn id="24" idx="6"/>
              <a:endCxn id="228" idx="2"/>
            </p:cNvCxnSpPr>
            <p:nvPr/>
          </p:nvCxnSpPr>
          <p:spPr>
            <a:xfrm flipV="1">
              <a:off x="7741145" y="2347199"/>
              <a:ext cx="1877166" cy="10484"/>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0" name="Straight Arrow Connector 239">
              <a:extLst>
                <a:ext uri="{FF2B5EF4-FFF2-40B4-BE49-F238E27FC236}">
                  <a16:creationId xmlns:a16="http://schemas.microsoft.com/office/drawing/2014/main" id="{84BEC7C9-3E4E-4DE0-8D6D-0F0F34E3E266}"/>
                </a:ext>
              </a:extLst>
            </p:cNvPr>
            <p:cNvCxnSpPr>
              <a:cxnSpLocks/>
              <a:stCxn id="23" idx="6"/>
              <a:endCxn id="228" idx="2"/>
            </p:cNvCxnSpPr>
            <p:nvPr/>
          </p:nvCxnSpPr>
          <p:spPr>
            <a:xfrm flipV="1">
              <a:off x="7741145" y="2347199"/>
              <a:ext cx="1877166" cy="812734"/>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3" name="Straight Arrow Connector 242">
              <a:extLst>
                <a:ext uri="{FF2B5EF4-FFF2-40B4-BE49-F238E27FC236}">
                  <a16:creationId xmlns:a16="http://schemas.microsoft.com/office/drawing/2014/main" id="{6D6FEB2A-FACE-4E46-9838-6AE6CF688965}"/>
                </a:ext>
              </a:extLst>
            </p:cNvPr>
            <p:cNvCxnSpPr>
              <a:cxnSpLocks/>
              <a:stCxn id="28" idx="6"/>
              <a:endCxn id="228" idx="2"/>
            </p:cNvCxnSpPr>
            <p:nvPr/>
          </p:nvCxnSpPr>
          <p:spPr>
            <a:xfrm flipV="1">
              <a:off x="7741145" y="2347199"/>
              <a:ext cx="1877166" cy="1625469"/>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6" name="Straight Arrow Connector 245">
              <a:extLst>
                <a:ext uri="{FF2B5EF4-FFF2-40B4-BE49-F238E27FC236}">
                  <a16:creationId xmlns:a16="http://schemas.microsoft.com/office/drawing/2014/main" id="{C71681F5-E521-42A7-90F2-D14F5252DCAE}"/>
                </a:ext>
              </a:extLst>
            </p:cNvPr>
            <p:cNvCxnSpPr>
              <a:cxnSpLocks/>
              <a:stCxn id="27" idx="6"/>
              <a:endCxn id="228" idx="2"/>
            </p:cNvCxnSpPr>
            <p:nvPr/>
          </p:nvCxnSpPr>
          <p:spPr>
            <a:xfrm flipV="1">
              <a:off x="7741145" y="2347199"/>
              <a:ext cx="1877166" cy="2427720"/>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9" name="Straight Arrow Connector 248">
              <a:extLst>
                <a:ext uri="{FF2B5EF4-FFF2-40B4-BE49-F238E27FC236}">
                  <a16:creationId xmlns:a16="http://schemas.microsoft.com/office/drawing/2014/main" id="{EEDFDCC2-6B2A-4631-909E-19F7CAB3F045}"/>
                </a:ext>
              </a:extLst>
            </p:cNvPr>
            <p:cNvCxnSpPr>
              <a:cxnSpLocks/>
              <a:stCxn id="26" idx="6"/>
              <a:endCxn id="228" idx="2"/>
            </p:cNvCxnSpPr>
            <p:nvPr/>
          </p:nvCxnSpPr>
          <p:spPr>
            <a:xfrm flipV="1">
              <a:off x="7741145" y="2347199"/>
              <a:ext cx="1877166" cy="3229970"/>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2" name="Straight Arrow Connector 251">
              <a:extLst>
                <a:ext uri="{FF2B5EF4-FFF2-40B4-BE49-F238E27FC236}">
                  <a16:creationId xmlns:a16="http://schemas.microsoft.com/office/drawing/2014/main" id="{1AB20305-33A7-481A-8197-4CA378848A27}"/>
                </a:ext>
              </a:extLst>
            </p:cNvPr>
            <p:cNvCxnSpPr>
              <a:cxnSpLocks/>
              <a:stCxn id="31" idx="6"/>
              <a:endCxn id="228" idx="2"/>
            </p:cNvCxnSpPr>
            <p:nvPr/>
          </p:nvCxnSpPr>
          <p:spPr>
            <a:xfrm flipV="1">
              <a:off x="7741145" y="2347199"/>
              <a:ext cx="1877166" cy="4042707"/>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5" name="Straight Arrow Connector 254">
              <a:extLst>
                <a:ext uri="{FF2B5EF4-FFF2-40B4-BE49-F238E27FC236}">
                  <a16:creationId xmlns:a16="http://schemas.microsoft.com/office/drawing/2014/main" id="{55AC1A93-D769-4EB5-854B-01856209A66E}"/>
                </a:ext>
              </a:extLst>
            </p:cNvPr>
            <p:cNvCxnSpPr>
              <a:cxnSpLocks/>
              <a:stCxn id="25" idx="6"/>
              <a:endCxn id="227" idx="2"/>
            </p:cNvCxnSpPr>
            <p:nvPr/>
          </p:nvCxnSpPr>
          <p:spPr>
            <a:xfrm>
              <a:off x="7741145" y="1555432"/>
              <a:ext cx="1877166" cy="1594017"/>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8" name="Straight Arrow Connector 257">
              <a:extLst>
                <a:ext uri="{FF2B5EF4-FFF2-40B4-BE49-F238E27FC236}">
                  <a16:creationId xmlns:a16="http://schemas.microsoft.com/office/drawing/2014/main" id="{01DF52C6-54D2-4B85-B866-52E6B9C43B7D}"/>
                </a:ext>
              </a:extLst>
            </p:cNvPr>
            <p:cNvCxnSpPr>
              <a:cxnSpLocks/>
              <a:stCxn id="25" idx="6"/>
              <a:endCxn id="231" idx="2"/>
            </p:cNvCxnSpPr>
            <p:nvPr/>
          </p:nvCxnSpPr>
          <p:spPr>
            <a:xfrm>
              <a:off x="7741145" y="1555432"/>
              <a:ext cx="1877166" cy="2406752"/>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1" name="Straight Arrow Connector 260">
              <a:extLst>
                <a:ext uri="{FF2B5EF4-FFF2-40B4-BE49-F238E27FC236}">
                  <a16:creationId xmlns:a16="http://schemas.microsoft.com/office/drawing/2014/main" id="{9C187875-660A-4CD2-BF8E-93E811010EF8}"/>
                </a:ext>
              </a:extLst>
            </p:cNvPr>
            <p:cNvCxnSpPr>
              <a:cxnSpLocks/>
              <a:stCxn id="25" idx="6"/>
              <a:endCxn id="230" idx="2"/>
            </p:cNvCxnSpPr>
            <p:nvPr/>
          </p:nvCxnSpPr>
          <p:spPr>
            <a:xfrm>
              <a:off x="7741145" y="1555432"/>
              <a:ext cx="1877166" cy="3209003"/>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4" name="Straight Arrow Connector 263">
              <a:extLst>
                <a:ext uri="{FF2B5EF4-FFF2-40B4-BE49-F238E27FC236}">
                  <a16:creationId xmlns:a16="http://schemas.microsoft.com/office/drawing/2014/main" id="{685A25FE-079C-4892-9F88-258AD4957319}"/>
                </a:ext>
              </a:extLst>
            </p:cNvPr>
            <p:cNvCxnSpPr>
              <a:cxnSpLocks/>
              <a:stCxn id="25" idx="6"/>
              <a:endCxn id="229" idx="2"/>
            </p:cNvCxnSpPr>
            <p:nvPr/>
          </p:nvCxnSpPr>
          <p:spPr>
            <a:xfrm>
              <a:off x="7741145" y="1555432"/>
              <a:ext cx="1877166" cy="4011253"/>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7" name="Straight Arrow Connector 266">
              <a:extLst>
                <a:ext uri="{FF2B5EF4-FFF2-40B4-BE49-F238E27FC236}">
                  <a16:creationId xmlns:a16="http://schemas.microsoft.com/office/drawing/2014/main" id="{1E2F831E-8180-4021-A55F-515C6B04D569}"/>
                </a:ext>
              </a:extLst>
            </p:cNvPr>
            <p:cNvCxnSpPr>
              <a:cxnSpLocks/>
              <a:stCxn id="24" idx="6"/>
              <a:endCxn id="227" idx="2"/>
            </p:cNvCxnSpPr>
            <p:nvPr/>
          </p:nvCxnSpPr>
          <p:spPr>
            <a:xfrm>
              <a:off x="7741145" y="2357682"/>
              <a:ext cx="1877166" cy="791767"/>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0" name="Straight Arrow Connector 269">
              <a:extLst>
                <a:ext uri="{FF2B5EF4-FFF2-40B4-BE49-F238E27FC236}">
                  <a16:creationId xmlns:a16="http://schemas.microsoft.com/office/drawing/2014/main" id="{13E48152-D73C-4EF4-BA46-F6AC37C001D1}"/>
                </a:ext>
              </a:extLst>
            </p:cNvPr>
            <p:cNvCxnSpPr>
              <a:cxnSpLocks/>
              <a:stCxn id="23" idx="6"/>
              <a:endCxn id="227" idx="2"/>
            </p:cNvCxnSpPr>
            <p:nvPr/>
          </p:nvCxnSpPr>
          <p:spPr>
            <a:xfrm flipV="1">
              <a:off x="7741145" y="3149449"/>
              <a:ext cx="1877166" cy="10484"/>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5" name="Straight Arrow Connector 274">
              <a:extLst>
                <a:ext uri="{FF2B5EF4-FFF2-40B4-BE49-F238E27FC236}">
                  <a16:creationId xmlns:a16="http://schemas.microsoft.com/office/drawing/2014/main" id="{AEC7BFA5-7039-4A1A-8A79-2565715D7BD7}"/>
                </a:ext>
              </a:extLst>
            </p:cNvPr>
            <p:cNvCxnSpPr>
              <a:cxnSpLocks/>
              <a:stCxn id="23" idx="6"/>
              <a:endCxn id="231" idx="2"/>
            </p:cNvCxnSpPr>
            <p:nvPr/>
          </p:nvCxnSpPr>
          <p:spPr>
            <a:xfrm>
              <a:off x="7741145" y="3159933"/>
              <a:ext cx="1877166" cy="802251"/>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8" name="Straight Arrow Connector 277">
              <a:extLst>
                <a:ext uri="{FF2B5EF4-FFF2-40B4-BE49-F238E27FC236}">
                  <a16:creationId xmlns:a16="http://schemas.microsoft.com/office/drawing/2014/main" id="{1CBEE7E0-E0AA-4F25-A760-6C1B9B28AE8F}"/>
                </a:ext>
              </a:extLst>
            </p:cNvPr>
            <p:cNvCxnSpPr>
              <a:cxnSpLocks/>
              <a:stCxn id="28" idx="6"/>
              <a:endCxn id="230" idx="2"/>
            </p:cNvCxnSpPr>
            <p:nvPr/>
          </p:nvCxnSpPr>
          <p:spPr>
            <a:xfrm>
              <a:off x="7741145" y="3972668"/>
              <a:ext cx="1877166" cy="791767"/>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1" name="Straight Arrow Connector 280">
              <a:extLst>
                <a:ext uri="{FF2B5EF4-FFF2-40B4-BE49-F238E27FC236}">
                  <a16:creationId xmlns:a16="http://schemas.microsoft.com/office/drawing/2014/main" id="{3492471B-FD76-4FC5-BEDD-577BB9511955}"/>
                </a:ext>
              </a:extLst>
            </p:cNvPr>
            <p:cNvCxnSpPr>
              <a:cxnSpLocks/>
              <a:stCxn id="28" idx="6"/>
              <a:endCxn id="229" idx="2"/>
            </p:cNvCxnSpPr>
            <p:nvPr/>
          </p:nvCxnSpPr>
          <p:spPr>
            <a:xfrm>
              <a:off x="7741145" y="3972668"/>
              <a:ext cx="1877166" cy="1594017"/>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4" name="Straight Arrow Connector 283">
              <a:extLst>
                <a:ext uri="{FF2B5EF4-FFF2-40B4-BE49-F238E27FC236}">
                  <a16:creationId xmlns:a16="http://schemas.microsoft.com/office/drawing/2014/main" id="{DAB07418-578A-4DCD-98CE-BD997FE267D2}"/>
                </a:ext>
              </a:extLst>
            </p:cNvPr>
            <p:cNvCxnSpPr>
              <a:cxnSpLocks/>
              <a:stCxn id="23" idx="6"/>
              <a:endCxn id="229" idx="2"/>
            </p:cNvCxnSpPr>
            <p:nvPr/>
          </p:nvCxnSpPr>
          <p:spPr>
            <a:xfrm>
              <a:off x="7741145" y="3159933"/>
              <a:ext cx="1877166" cy="2406752"/>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7" name="Straight Arrow Connector 286">
              <a:extLst>
                <a:ext uri="{FF2B5EF4-FFF2-40B4-BE49-F238E27FC236}">
                  <a16:creationId xmlns:a16="http://schemas.microsoft.com/office/drawing/2014/main" id="{71E18C25-101C-4BA2-85CB-E8457957090B}"/>
                </a:ext>
              </a:extLst>
            </p:cNvPr>
            <p:cNvCxnSpPr>
              <a:cxnSpLocks/>
              <a:stCxn id="23" idx="6"/>
              <a:endCxn id="230" idx="2"/>
            </p:cNvCxnSpPr>
            <p:nvPr/>
          </p:nvCxnSpPr>
          <p:spPr>
            <a:xfrm>
              <a:off x="7741145" y="3159933"/>
              <a:ext cx="1877166" cy="1604501"/>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0" name="Straight Arrow Connector 289">
              <a:extLst>
                <a:ext uri="{FF2B5EF4-FFF2-40B4-BE49-F238E27FC236}">
                  <a16:creationId xmlns:a16="http://schemas.microsoft.com/office/drawing/2014/main" id="{3CEB1E42-4D8B-40EC-88E8-E413C3A7C8DA}"/>
                </a:ext>
              </a:extLst>
            </p:cNvPr>
            <p:cNvCxnSpPr>
              <a:cxnSpLocks/>
              <a:stCxn id="28" idx="6"/>
              <a:endCxn id="227" idx="2"/>
            </p:cNvCxnSpPr>
            <p:nvPr/>
          </p:nvCxnSpPr>
          <p:spPr>
            <a:xfrm flipV="1">
              <a:off x="7741145" y="3149449"/>
              <a:ext cx="1877166" cy="823218"/>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3" name="Straight Arrow Connector 292">
              <a:extLst>
                <a:ext uri="{FF2B5EF4-FFF2-40B4-BE49-F238E27FC236}">
                  <a16:creationId xmlns:a16="http://schemas.microsoft.com/office/drawing/2014/main" id="{786342A9-B978-4B7C-A9EA-1026FB21D772}"/>
                </a:ext>
              </a:extLst>
            </p:cNvPr>
            <p:cNvCxnSpPr>
              <a:cxnSpLocks/>
              <a:stCxn id="28" idx="6"/>
              <a:endCxn id="231" idx="2"/>
            </p:cNvCxnSpPr>
            <p:nvPr/>
          </p:nvCxnSpPr>
          <p:spPr>
            <a:xfrm flipV="1">
              <a:off x="7741145" y="3962184"/>
              <a:ext cx="1877166" cy="10484"/>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6" name="Straight Arrow Connector 295">
              <a:extLst>
                <a:ext uri="{FF2B5EF4-FFF2-40B4-BE49-F238E27FC236}">
                  <a16:creationId xmlns:a16="http://schemas.microsoft.com/office/drawing/2014/main" id="{B98DE381-697C-40DF-9C12-CA2F0E68580A}"/>
                </a:ext>
              </a:extLst>
            </p:cNvPr>
            <p:cNvCxnSpPr>
              <a:cxnSpLocks/>
              <a:stCxn id="27" idx="6"/>
              <a:endCxn id="227" idx="2"/>
            </p:cNvCxnSpPr>
            <p:nvPr/>
          </p:nvCxnSpPr>
          <p:spPr>
            <a:xfrm flipV="1">
              <a:off x="7741145" y="3149449"/>
              <a:ext cx="1877166" cy="1625469"/>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1" name="Straight Arrow Connector 300">
              <a:extLst>
                <a:ext uri="{FF2B5EF4-FFF2-40B4-BE49-F238E27FC236}">
                  <a16:creationId xmlns:a16="http://schemas.microsoft.com/office/drawing/2014/main" id="{4CEC1BA2-D4D1-44FC-AB05-691B4755B80A}"/>
                </a:ext>
              </a:extLst>
            </p:cNvPr>
            <p:cNvCxnSpPr>
              <a:cxnSpLocks/>
              <a:stCxn id="24" idx="6"/>
              <a:endCxn id="231" idx="2"/>
            </p:cNvCxnSpPr>
            <p:nvPr/>
          </p:nvCxnSpPr>
          <p:spPr>
            <a:xfrm>
              <a:off x="7741145" y="2357682"/>
              <a:ext cx="1877166" cy="1604501"/>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4" name="Straight Arrow Connector 303">
              <a:extLst>
                <a:ext uri="{FF2B5EF4-FFF2-40B4-BE49-F238E27FC236}">
                  <a16:creationId xmlns:a16="http://schemas.microsoft.com/office/drawing/2014/main" id="{2739D7BF-7B76-43AD-8F73-AE60E088FFCC}"/>
                </a:ext>
              </a:extLst>
            </p:cNvPr>
            <p:cNvCxnSpPr>
              <a:cxnSpLocks/>
              <a:stCxn id="24" idx="6"/>
              <a:endCxn id="230" idx="2"/>
            </p:cNvCxnSpPr>
            <p:nvPr/>
          </p:nvCxnSpPr>
          <p:spPr>
            <a:xfrm>
              <a:off x="7741145" y="2357682"/>
              <a:ext cx="1877166" cy="2406752"/>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7" name="Straight Arrow Connector 306">
              <a:extLst>
                <a:ext uri="{FF2B5EF4-FFF2-40B4-BE49-F238E27FC236}">
                  <a16:creationId xmlns:a16="http://schemas.microsoft.com/office/drawing/2014/main" id="{F0BF84EF-2BC8-422D-9227-7C5F4134367C}"/>
                </a:ext>
              </a:extLst>
            </p:cNvPr>
            <p:cNvCxnSpPr>
              <a:cxnSpLocks/>
              <a:stCxn id="24" idx="6"/>
              <a:endCxn id="229" idx="2"/>
            </p:cNvCxnSpPr>
            <p:nvPr/>
          </p:nvCxnSpPr>
          <p:spPr>
            <a:xfrm>
              <a:off x="7741145" y="2357682"/>
              <a:ext cx="1877166" cy="3209003"/>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0" name="Straight Arrow Connector 309">
              <a:extLst>
                <a:ext uri="{FF2B5EF4-FFF2-40B4-BE49-F238E27FC236}">
                  <a16:creationId xmlns:a16="http://schemas.microsoft.com/office/drawing/2014/main" id="{E876B920-8A81-4A0A-8ED2-09FA5FE8E399}"/>
                </a:ext>
              </a:extLst>
            </p:cNvPr>
            <p:cNvCxnSpPr>
              <a:cxnSpLocks/>
              <a:stCxn id="27" idx="6"/>
              <a:endCxn id="231" idx="2"/>
            </p:cNvCxnSpPr>
            <p:nvPr/>
          </p:nvCxnSpPr>
          <p:spPr>
            <a:xfrm flipV="1">
              <a:off x="7741145" y="3962184"/>
              <a:ext cx="1877166" cy="812734"/>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3" name="Straight Arrow Connector 312">
              <a:extLst>
                <a:ext uri="{FF2B5EF4-FFF2-40B4-BE49-F238E27FC236}">
                  <a16:creationId xmlns:a16="http://schemas.microsoft.com/office/drawing/2014/main" id="{277EB43E-EE8E-4B37-A11A-79455DA62E02}"/>
                </a:ext>
              </a:extLst>
            </p:cNvPr>
            <p:cNvCxnSpPr>
              <a:cxnSpLocks/>
              <a:stCxn id="27" idx="6"/>
              <a:endCxn id="230" idx="2"/>
            </p:cNvCxnSpPr>
            <p:nvPr/>
          </p:nvCxnSpPr>
          <p:spPr>
            <a:xfrm flipV="1">
              <a:off x="7741145" y="4764434"/>
              <a:ext cx="1877166" cy="10484"/>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6" name="Straight Arrow Connector 315">
              <a:extLst>
                <a:ext uri="{FF2B5EF4-FFF2-40B4-BE49-F238E27FC236}">
                  <a16:creationId xmlns:a16="http://schemas.microsoft.com/office/drawing/2014/main" id="{BCD767B5-3B8A-4272-A2DA-44EBBD85E198}"/>
                </a:ext>
              </a:extLst>
            </p:cNvPr>
            <p:cNvCxnSpPr>
              <a:cxnSpLocks/>
              <a:stCxn id="27" idx="6"/>
              <a:endCxn id="229" idx="2"/>
            </p:cNvCxnSpPr>
            <p:nvPr/>
          </p:nvCxnSpPr>
          <p:spPr>
            <a:xfrm>
              <a:off x="7741145" y="4774918"/>
              <a:ext cx="1877166" cy="791767"/>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9" name="Straight Arrow Connector 318">
              <a:extLst>
                <a:ext uri="{FF2B5EF4-FFF2-40B4-BE49-F238E27FC236}">
                  <a16:creationId xmlns:a16="http://schemas.microsoft.com/office/drawing/2014/main" id="{4C0DD8EB-1F52-4240-879A-87AAB283ABEE}"/>
                </a:ext>
              </a:extLst>
            </p:cNvPr>
            <p:cNvCxnSpPr>
              <a:cxnSpLocks/>
              <a:stCxn id="26" idx="6"/>
              <a:endCxn id="227" idx="2"/>
            </p:cNvCxnSpPr>
            <p:nvPr/>
          </p:nvCxnSpPr>
          <p:spPr>
            <a:xfrm flipV="1">
              <a:off x="7741145" y="3149449"/>
              <a:ext cx="1877166" cy="2427720"/>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2" name="Straight Arrow Connector 321">
              <a:extLst>
                <a:ext uri="{FF2B5EF4-FFF2-40B4-BE49-F238E27FC236}">
                  <a16:creationId xmlns:a16="http://schemas.microsoft.com/office/drawing/2014/main" id="{23944CC4-3638-479C-94B0-E6CA400C8DE1}"/>
                </a:ext>
              </a:extLst>
            </p:cNvPr>
            <p:cNvCxnSpPr>
              <a:cxnSpLocks/>
              <a:stCxn id="26" idx="6"/>
              <a:endCxn id="231" idx="2"/>
            </p:cNvCxnSpPr>
            <p:nvPr/>
          </p:nvCxnSpPr>
          <p:spPr>
            <a:xfrm flipV="1">
              <a:off x="7741145" y="3962184"/>
              <a:ext cx="1877166" cy="1614985"/>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5" name="Straight Arrow Connector 324">
              <a:extLst>
                <a:ext uri="{FF2B5EF4-FFF2-40B4-BE49-F238E27FC236}">
                  <a16:creationId xmlns:a16="http://schemas.microsoft.com/office/drawing/2014/main" id="{C603FEDE-4473-46E5-9BD0-1332E35CEF5C}"/>
                </a:ext>
              </a:extLst>
            </p:cNvPr>
            <p:cNvCxnSpPr>
              <a:cxnSpLocks/>
              <a:stCxn id="26" idx="6"/>
              <a:endCxn id="230" idx="2"/>
            </p:cNvCxnSpPr>
            <p:nvPr/>
          </p:nvCxnSpPr>
          <p:spPr>
            <a:xfrm flipV="1">
              <a:off x="7741145" y="4764434"/>
              <a:ext cx="1877166" cy="812734"/>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8" name="Straight Arrow Connector 327">
              <a:extLst>
                <a:ext uri="{FF2B5EF4-FFF2-40B4-BE49-F238E27FC236}">
                  <a16:creationId xmlns:a16="http://schemas.microsoft.com/office/drawing/2014/main" id="{64AC93F7-21A0-4AE3-8276-34AB56EB9F54}"/>
                </a:ext>
              </a:extLst>
            </p:cNvPr>
            <p:cNvCxnSpPr>
              <a:cxnSpLocks/>
              <a:stCxn id="26" idx="6"/>
              <a:endCxn id="229" idx="2"/>
            </p:cNvCxnSpPr>
            <p:nvPr/>
          </p:nvCxnSpPr>
          <p:spPr>
            <a:xfrm flipV="1">
              <a:off x="7741145" y="5566685"/>
              <a:ext cx="1877166" cy="10484"/>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1" name="Straight Arrow Connector 330">
              <a:extLst>
                <a:ext uri="{FF2B5EF4-FFF2-40B4-BE49-F238E27FC236}">
                  <a16:creationId xmlns:a16="http://schemas.microsoft.com/office/drawing/2014/main" id="{9F96EBE5-C04D-4824-B1FD-F70D4F032740}"/>
                </a:ext>
              </a:extLst>
            </p:cNvPr>
            <p:cNvCxnSpPr>
              <a:cxnSpLocks/>
              <a:stCxn id="31" idx="6"/>
              <a:endCxn id="227" idx="2"/>
            </p:cNvCxnSpPr>
            <p:nvPr/>
          </p:nvCxnSpPr>
          <p:spPr>
            <a:xfrm flipV="1">
              <a:off x="7741145" y="3149449"/>
              <a:ext cx="1877166" cy="3240456"/>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4" name="Straight Arrow Connector 333">
              <a:extLst>
                <a:ext uri="{FF2B5EF4-FFF2-40B4-BE49-F238E27FC236}">
                  <a16:creationId xmlns:a16="http://schemas.microsoft.com/office/drawing/2014/main" id="{ACAF6279-2E6F-4959-B055-A37570A6AC3D}"/>
                </a:ext>
              </a:extLst>
            </p:cNvPr>
            <p:cNvCxnSpPr>
              <a:cxnSpLocks/>
              <a:stCxn id="31" idx="6"/>
              <a:endCxn id="230" idx="2"/>
            </p:cNvCxnSpPr>
            <p:nvPr/>
          </p:nvCxnSpPr>
          <p:spPr>
            <a:xfrm flipV="1">
              <a:off x="7741145" y="4764434"/>
              <a:ext cx="1877166" cy="1625471"/>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7" name="Straight Arrow Connector 336">
              <a:extLst>
                <a:ext uri="{FF2B5EF4-FFF2-40B4-BE49-F238E27FC236}">
                  <a16:creationId xmlns:a16="http://schemas.microsoft.com/office/drawing/2014/main" id="{1556CC94-36AE-405C-A58F-00A7FF3871C4}"/>
                </a:ext>
              </a:extLst>
            </p:cNvPr>
            <p:cNvCxnSpPr>
              <a:cxnSpLocks/>
              <a:stCxn id="31" idx="6"/>
              <a:endCxn id="229" idx="2"/>
            </p:cNvCxnSpPr>
            <p:nvPr/>
          </p:nvCxnSpPr>
          <p:spPr>
            <a:xfrm flipV="1">
              <a:off x="7741145" y="5566685"/>
              <a:ext cx="1877166" cy="823220"/>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0" name="Straight Arrow Connector 339">
              <a:extLst>
                <a:ext uri="{FF2B5EF4-FFF2-40B4-BE49-F238E27FC236}">
                  <a16:creationId xmlns:a16="http://schemas.microsoft.com/office/drawing/2014/main" id="{2B6490FE-065A-4CDC-8742-B30D6CA0FD73}"/>
                </a:ext>
              </a:extLst>
            </p:cNvPr>
            <p:cNvCxnSpPr>
              <a:cxnSpLocks/>
              <a:stCxn id="31" idx="6"/>
              <a:endCxn id="231" idx="2"/>
            </p:cNvCxnSpPr>
            <p:nvPr/>
          </p:nvCxnSpPr>
          <p:spPr>
            <a:xfrm flipV="1">
              <a:off x="7741145" y="3962184"/>
              <a:ext cx="1877166" cy="2427721"/>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5" name="Straight Arrow Connector 344">
              <a:extLst>
                <a:ext uri="{FF2B5EF4-FFF2-40B4-BE49-F238E27FC236}">
                  <a16:creationId xmlns:a16="http://schemas.microsoft.com/office/drawing/2014/main" id="{9F89B25D-AE48-4BCE-877A-AEB83CA2EEC4}"/>
                </a:ext>
              </a:extLst>
            </p:cNvPr>
            <p:cNvCxnSpPr>
              <a:cxnSpLocks/>
              <a:stCxn id="16" idx="6"/>
              <a:endCxn id="24" idx="2"/>
            </p:cNvCxnSpPr>
            <p:nvPr/>
          </p:nvCxnSpPr>
          <p:spPr>
            <a:xfrm>
              <a:off x="5158725" y="1555432"/>
              <a:ext cx="1874550" cy="802251"/>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6" name="Straight Arrow Connector 345">
              <a:extLst>
                <a:ext uri="{FF2B5EF4-FFF2-40B4-BE49-F238E27FC236}">
                  <a16:creationId xmlns:a16="http://schemas.microsoft.com/office/drawing/2014/main" id="{30E6E917-A9D9-401A-B765-FA4901D09D4A}"/>
                </a:ext>
              </a:extLst>
            </p:cNvPr>
            <p:cNvCxnSpPr>
              <a:cxnSpLocks/>
              <a:stCxn id="15" idx="6"/>
              <a:endCxn id="24" idx="2"/>
            </p:cNvCxnSpPr>
            <p:nvPr/>
          </p:nvCxnSpPr>
          <p:spPr>
            <a:xfrm>
              <a:off x="5158725" y="2357682"/>
              <a:ext cx="1874550" cy="0"/>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7" name="Straight Arrow Connector 346">
              <a:extLst>
                <a:ext uri="{FF2B5EF4-FFF2-40B4-BE49-F238E27FC236}">
                  <a16:creationId xmlns:a16="http://schemas.microsoft.com/office/drawing/2014/main" id="{BF173533-7066-48BA-B2FA-5DF29F0E14E7}"/>
                </a:ext>
              </a:extLst>
            </p:cNvPr>
            <p:cNvCxnSpPr>
              <a:cxnSpLocks/>
              <a:stCxn id="14" idx="6"/>
              <a:endCxn id="24" idx="2"/>
            </p:cNvCxnSpPr>
            <p:nvPr/>
          </p:nvCxnSpPr>
          <p:spPr>
            <a:xfrm flipV="1">
              <a:off x="5158725" y="2357682"/>
              <a:ext cx="1874550" cy="802251"/>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8" name="Straight Arrow Connector 347">
              <a:extLst>
                <a:ext uri="{FF2B5EF4-FFF2-40B4-BE49-F238E27FC236}">
                  <a16:creationId xmlns:a16="http://schemas.microsoft.com/office/drawing/2014/main" id="{463E162F-159A-499D-9FD3-520691F9A1AC}"/>
                </a:ext>
              </a:extLst>
            </p:cNvPr>
            <p:cNvCxnSpPr>
              <a:cxnSpLocks/>
              <a:stCxn id="19" idx="6"/>
              <a:endCxn id="24" idx="2"/>
            </p:cNvCxnSpPr>
            <p:nvPr/>
          </p:nvCxnSpPr>
          <p:spPr>
            <a:xfrm flipV="1">
              <a:off x="5158725" y="2357682"/>
              <a:ext cx="1874550" cy="1614985"/>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9" name="Straight Arrow Connector 348">
              <a:extLst>
                <a:ext uri="{FF2B5EF4-FFF2-40B4-BE49-F238E27FC236}">
                  <a16:creationId xmlns:a16="http://schemas.microsoft.com/office/drawing/2014/main" id="{5C5FF183-3EAF-4F00-A57C-752D1881FE5D}"/>
                </a:ext>
              </a:extLst>
            </p:cNvPr>
            <p:cNvCxnSpPr>
              <a:cxnSpLocks/>
              <a:stCxn id="18" idx="6"/>
              <a:endCxn id="24" idx="2"/>
            </p:cNvCxnSpPr>
            <p:nvPr/>
          </p:nvCxnSpPr>
          <p:spPr>
            <a:xfrm flipV="1">
              <a:off x="5158725" y="2357682"/>
              <a:ext cx="1874550" cy="2417236"/>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0" name="Straight Arrow Connector 349">
              <a:extLst>
                <a:ext uri="{FF2B5EF4-FFF2-40B4-BE49-F238E27FC236}">
                  <a16:creationId xmlns:a16="http://schemas.microsoft.com/office/drawing/2014/main" id="{26A2ACD4-7B05-405E-9B90-0531B2102E82}"/>
                </a:ext>
              </a:extLst>
            </p:cNvPr>
            <p:cNvCxnSpPr>
              <a:cxnSpLocks/>
              <a:stCxn id="17" idx="6"/>
              <a:endCxn id="24" idx="2"/>
            </p:cNvCxnSpPr>
            <p:nvPr/>
          </p:nvCxnSpPr>
          <p:spPr>
            <a:xfrm flipV="1">
              <a:off x="5158725" y="2357682"/>
              <a:ext cx="1874550" cy="3219486"/>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1" name="Straight Arrow Connector 350">
              <a:extLst>
                <a:ext uri="{FF2B5EF4-FFF2-40B4-BE49-F238E27FC236}">
                  <a16:creationId xmlns:a16="http://schemas.microsoft.com/office/drawing/2014/main" id="{A501D616-BE80-44E3-BEF4-6B3588B8E51C}"/>
                </a:ext>
              </a:extLst>
            </p:cNvPr>
            <p:cNvCxnSpPr>
              <a:cxnSpLocks/>
              <a:stCxn id="22" idx="6"/>
              <a:endCxn id="24" idx="2"/>
            </p:cNvCxnSpPr>
            <p:nvPr/>
          </p:nvCxnSpPr>
          <p:spPr>
            <a:xfrm flipV="1">
              <a:off x="5158725" y="2357682"/>
              <a:ext cx="1874550" cy="4032223"/>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2" name="Straight Arrow Connector 351">
              <a:extLst>
                <a:ext uri="{FF2B5EF4-FFF2-40B4-BE49-F238E27FC236}">
                  <a16:creationId xmlns:a16="http://schemas.microsoft.com/office/drawing/2014/main" id="{9C2D393D-DD57-461F-AF0E-9851BD8FA819}"/>
                </a:ext>
              </a:extLst>
            </p:cNvPr>
            <p:cNvCxnSpPr>
              <a:cxnSpLocks/>
              <a:stCxn id="16" idx="6"/>
              <a:endCxn id="23" idx="2"/>
            </p:cNvCxnSpPr>
            <p:nvPr/>
          </p:nvCxnSpPr>
          <p:spPr>
            <a:xfrm>
              <a:off x="5158725" y="1555432"/>
              <a:ext cx="1874550" cy="1604501"/>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3" name="Straight Arrow Connector 352">
              <a:extLst>
                <a:ext uri="{FF2B5EF4-FFF2-40B4-BE49-F238E27FC236}">
                  <a16:creationId xmlns:a16="http://schemas.microsoft.com/office/drawing/2014/main" id="{92887F2D-C0C1-4A11-AF46-B2BC441AE334}"/>
                </a:ext>
              </a:extLst>
            </p:cNvPr>
            <p:cNvCxnSpPr>
              <a:cxnSpLocks/>
              <a:stCxn id="16" idx="6"/>
              <a:endCxn id="28" idx="2"/>
            </p:cNvCxnSpPr>
            <p:nvPr/>
          </p:nvCxnSpPr>
          <p:spPr>
            <a:xfrm>
              <a:off x="5158725" y="1555432"/>
              <a:ext cx="1874550" cy="2417236"/>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4" name="Straight Arrow Connector 353">
              <a:extLst>
                <a:ext uri="{FF2B5EF4-FFF2-40B4-BE49-F238E27FC236}">
                  <a16:creationId xmlns:a16="http://schemas.microsoft.com/office/drawing/2014/main" id="{7388EEC7-410C-46F2-80D7-C9508B24915D}"/>
                </a:ext>
              </a:extLst>
            </p:cNvPr>
            <p:cNvCxnSpPr>
              <a:cxnSpLocks/>
              <a:stCxn id="16" idx="6"/>
              <a:endCxn id="27" idx="2"/>
            </p:cNvCxnSpPr>
            <p:nvPr/>
          </p:nvCxnSpPr>
          <p:spPr>
            <a:xfrm>
              <a:off x="5158725" y="1555432"/>
              <a:ext cx="1874550" cy="3219486"/>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5" name="Straight Arrow Connector 354">
              <a:extLst>
                <a:ext uri="{FF2B5EF4-FFF2-40B4-BE49-F238E27FC236}">
                  <a16:creationId xmlns:a16="http://schemas.microsoft.com/office/drawing/2014/main" id="{00D80D3E-31BE-45DC-BE45-42A025E5467E}"/>
                </a:ext>
              </a:extLst>
            </p:cNvPr>
            <p:cNvCxnSpPr>
              <a:cxnSpLocks/>
              <a:stCxn id="16" idx="6"/>
              <a:endCxn id="26" idx="2"/>
            </p:cNvCxnSpPr>
            <p:nvPr/>
          </p:nvCxnSpPr>
          <p:spPr>
            <a:xfrm>
              <a:off x="5158725" y="1555432"/>
              <a:ext cx="1874550" cy="4021737"/>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6" name="Straight Arrow Connector 355">
              <a:extLst>
                <a:ext uri="{FF2B5EF4-FFF2-40B4-BE49-F238E27FC236}">
                  <a16:creationId xmlns:a16="http://schemas.microsoft.com/office/drawing/2014/main" id="{19C8B4B5-2EA8-48AF-AFAF-9B21A46E7488}"/>
                </a:ext>
              </a:extLst>
            </p:cNvPr>
            <p:cNvCxnSpPr>
              <a:cxnSpLocks/>
              <a:stCxn id="15" idx="6"/>
              <a:endCxn id="23" idx="2"/>
            </p:cNvCxnSpPr>
            <p:nvPr/>
          </p:nvCxnSpPr>
          <p:spPr>
            <a:xfrm>
              <a:off x="5158725" y="2357682"/>
              <a:ext cx="1874550" cy="802251"/>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7" name="Straight Arrow Connector 356">
              <a:extLst>
                <a:ext uri="{FF2B5EF4-FFF2-40B4-BE49-F238E27FC236}">
                  <a16:creationId xmlns:a16="http://schemas.microsoft.com/office/drawing/2014/main" id="{FB95D975-B0BB-434D-A173-436A29477016}"/>
                </a:ext>
              </a:extLst>
            </p:cNvPr>
            <p:cNvCxnSpPr>
              <a:cxnSpLocks/>
              <a:stCxn id="14" idx="6"/>
              <a:endCxn id="23" idx="2"/>
            </p:cNvCxnSpPr>
            <p:nvPr/>
          </p:nvCxnSpPr>
          <p:spPr>
            <a:xfrm>
              <a:off x="5158725" y="3159933"/>
              <a:ext cx="1874550" cy="0"/>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8" name="Straight Arrow Connector 357">
              <a:extLst>
                <a:ext uri="{FF2B5EF4-FFF2-40B4-BE49-F238E27FC236}">
                  <a16:creationId xmlns:a16="http://schemas.microsoft.com/office/drawing/2014/main" id="{2091C6B4-D6D0-4BD1-814C-2F2B159562F2}"/>
                </a:ext>
              </a:extLst>
            </p:cNvPr>
            <p:cNvCxnSpPr>
              <a:cxnSpLocks/>
              <a:stCxn id="14" idx="6"/>
              <a:endCxn id="28" idx="2"/>
            </p:cNvCxnSpPr>
            <p:nvPr/>
          </p:nvCxnSpPr>
          <p:spPr>
            <a:xfrm>
              <a:off x="5158725" y="3159933"/>
              <a:ext cx="1874550" cy="812734"/>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9" name="Straight Arrow Connector 358">
              <a:extLst>
                <a:ext uri="{FF2B5EF4-FFF2-40B4-BE49-F238E27FC236}">
                  <a16:creationId xmlns:a16="http://schemas.microsoft.com/office/drawing/2014/main" id="{4875874C-081C-4BD0-9598-E7C03EDFC3D7}"/>
                </a:ext>
              </a:extLst>
            </p:cNvPr>
            <p:cNvCxnSpPr>
              <a:cxnSpLocks/>
              <a:stCxn id="19" idx="6"/>
              <a:endCxn id="27" idx="2"/>
            </p:cNvCxnSpPr>
            <p:nvPr/>
          </p:nvCxnSpPr>
          <p:spPr>
            <a:xfrm>
              <a:off x="5158725" y="3972668"/>
              <a:ext cx="1874550" cy="802251"/>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0" name="Straight Arrow Connector 359">
              <a:extLst>
                <a:ext uri="{FF2B5EF4-FFF2-40B4-BE49-F238E27FC236}">
                  <a16:creationId xmlns:a16="http://schemas.microsoft.com/office/drawing/2014/main" id="{1C1DE85D-C4E0-4450-8C18-38B1E7745D80}"/>
                </a:ext>
              </a:extLst>
            </p:cNvPr>
            <p:cNvCxnSpPr>
              <a:cxnSpLocks/>
              <a:stCxn id="19" idx="6"/>
              <a:endCxn id="26" idx="2"/>
            </p:cNvCxnSpPr>
            <p:nvPr/>
          </p:nvCxnSpPr>
          <p:spPr>
            <a:xfrm>
              <a:off x="5158725" y="3972668"/>
              <a:ext cx="1874550" cy="1604501"/>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1" name="Straight Arrow Connector 360">
              <a:extLst>
                <a:ext uri="{FF2B5EF4-FFF2-40B4-BE49-F238E27FC236}">
                  <a16:creationId xmlns:a16="http://schemas.microsoft.com/office/drawing/2014/main" id="{9406F9BC-09BB-4C7B-8982-3F848715DE77}"/>
                </a:ext>
              </a:extLst>
            </p:cNvPr>
            <p:cNvCxnSpPr>
              <a:cxnSpLocks/>
              <a:stCxn id="14" idx="6"/>
              <a:endCxn id="26" idx="2"/>
            </p:cNvCxnSpPr>
            <p:nvPr/>
          </p:nvCxnSpPr>
          <p:spPr>
            <a:xfrm>
              <a:off x="5158725" y="3159933"/>
              <a:ext cx="1874550" cy="2417236"/>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2" name="Straight Arrow Connector 361">
              <a:extLst>
                <a:ext uri="{FF2B5EF4-FFF2-40B4-BE49-F238E27FC236}">
                  <a16:creationId xmlns:a16="http://schemas.microsoft.com/office/drawing/2014/main" id="{22F864B0-0268-4385-9B7C-955C03507888}"/>
                </a:ext>
              </a:extLst>
            </p:cNvPr>
            <p:cNvCxnSpPr>
              <a:cxnSpLocks/>
              <a:stCxn id="14" idx="6"/>
              <a:endCxn id="27" idx="2"/>
            </p:cNvCxnSpPr>
            <p:nvPr/>
          </p:nvCxnSpPr>
          <p:spPr>
            <a:xfrm>
              <a:off x="5158725" y="3159933"/>
              <a:ext cx="1874550" cy="1614985"/>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3" name="Straight Arrow Connector 362">
              <a:extLst>
                <a:ext uri="{FF2B5EF4-FFF2-40B4-BE49-F238E27FC236}">
                  <a16:creationId xmlns:a16="http://schemas.microsoft.com/office/drawing/2014/main" id="{D3EF256C-060B-4D9A-A789-E1A8D7CD3F8C}"/>
                </a:ext>
              </a:extLst>
            </p:cNvPr>
            <p:cNvCxnSpPr>
              <a:cxnSpLocks/>
              <a:stCxn id="19" idx="6"/>
              <a:endCxn id="23" idx="2"/>
            </p:cNvCxnSpPr>
            <p:nvPr/>
          </p:nvCxnSpPr>
          <p:spPr>
            <a:xfrm flipV="1">
              <a:off x="5158725" y="3159933"/>
              <a:ext cx="1874550" cy="812734"/>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4" name="Straight Arrow Connector 363">
              <a:extLst>
                <a:ext uri="{FF2B5EF4-FFF2-40B4-BE49-F238E27FC236}">
                  <a16:creationId xmlns:a16="http://schemas.microsoft.com/office/drawing/2014/main" id="{79850009-8122-4868-94F7-927C69B1EED1}"/>
                </a:ext>
              </a:extLst>
            </p:cNvPr>
            <p:cNvCxnSpPr>
              <a:cxnSpLocks/>
              <a:stCxn id="19" idx="6"/>
              <a:endCxn id="28" idx="2"/>
            </p:cNvCxnSpPr>
            <p:nvPr/>
          </p:nvCxnSpPr>
          <p:spPr>
            <a:xfrm>
              <a:off x="5158725" y="3972668"/>
              <a:ext cx="1874550" cy="0"/>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5" name="Straight Arrow Connector 364">
              <a:extLst>
                <a:ext uri="{FF2B5EF4-FFF2-40B4-BE49-F238E27FC236}">
                  <a16:creationId xmlns:a16="http://schemas.microsoft.com/office/drawing/2014/main" id="{A3442487-55AF-425A-B0B8-0CD93EBE599C}"/>
                </a:ext>
              </a:extLst>
            </p:cNvPr>
            <p:cNvCxnSpPr>
              <a:cxnSpLocks/>
              <a:stCxn id="18" idx="6"/>
              <a:endCxn id="23" idx="2"/>
            </p:cNvCxnSpPr>
            <p:nvPr/>
          </p:nvCxnSpPr>
          <p:spPr>
            <a:xfrm flipV="1">
              <a:off x="5158725" y="3159933"/>
              <a:ext cx="1874550" cy="1614985"/>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6" name="Straight Arrow Connector 365">
              <a:extLst>
                <a:ext uri="{FF2B5EF4-FFF2-40B4-BE49-F238E27FC236}">
                  <a16:creationId xmlns:a16="http://schemas.microsoft.com/office/drawing/2014/main" id="{2F28D556-690C-403B-B3A2-92B3E5F4A43B}"/>
                </a:ext>
              </a:extLst>
            </p:cNvPr>
            <p:cNvCxnSpPr>
              <a:cxnSpLocks/>
              <a:stCxn id="15" idx="6"/>
              <a:endCxn id="28" idx="2"/>
            </p:cNvCxnSpPr>
            <p:nvPr/>
          </p:nvCxnSpPr>
          <p:spPr>
            <a:xfrm>
              <a:off x="5158725" y="2357682"/>
              <a:ext cx="1874550" cy="1614985"/>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7" name="Straight Arrow Connector 366">
              <a:extLst>
                <a:ext uri="{FF2B5EF4-FFF2-40B4-BE49-F238E27FC236}">
                  <a16:creationId xmlns:a16="http://schemas.microsoft.com/office/drawing/2014/main" id="{0947A84D-8049-4DAC-8EDF-896A6B2235FE}"/>
                </a:ext>
              </a:extLst>
            </p:cNvPr>
            <p:cNvCxnSpPr>
              <a:cxnSpLocks/>
              <a:stCxn id="15" idx="6"/>
              <a:endCxn id="27" idx="2"/>
            </p:cNvCxnSpPr>
            <p:nvPr/>
          </p:nvCxnSpPr>
          <p:spPr>
            <a:xfrm>
              <a:off x="5158725" y="2357682"/>
              <a:ext cx="1874550" cy="2417236"/>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8" name="Straight Arrow Connector 367">
              <a:extLst>
                <a:ext uri="{FF2B5EF4-FFF2-40B4-BE49-F238E27FC236}">
                  <a16:creationId xmlns:a16="http://schemas.microsoft.com/office/drawing/2014/main" id="{A87AF3FA-95CE-4B50-8B37-97B635434485}"/>
                </a:ext>
              </a:extLst>
            </p:cNvPr>
            <p:cNvCxnSpPr>
              <a:cxnSpLocks/>
              <a:stCxn id="15" idx="6"/>
              <a:endCxn id="26" idx="2"/>
            </p:cNvCxnSpPr>
            <p:nvPr/>
          </p:nvCxnSpPr>
          <p:spPr>
            <a:xfrm>
              <a:off x="5158725" y="2357682"/>
              <a:ext cx="1874550" cy="3219486"/>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9" name="Straight Arrow Connector 368">
              <a:extLst>
                <a:ext uri="{FF2B5EF4-FFF2-40B4-BE49-F238E27FC236}">
                  <a16:creationId xmlns:a16="http://schemas.microsoft.com/office/drawing/2014/main" id="{3ADBEC42-5096-41BB-9E6D-9CEBD340ABC4}"/>
                </a:ext>
              </a:extLst>
            </p:cNvPr>
            <p:cNvCxnSpPr>
              <a:cxnSpLocks/>
              <a:stCxn id="18" idx="6"/>
              <a:endCxn id="28" idx="2"/>
            </p:cNvCxnSpPr>
            <p:nvPr/>
          </p:nvCxnSpPr>
          <p:spPr>
            <a:xfrm flipV="1">
              <a:off x="5158725" y="3972668"/>
              <a:ext cx="1874550" cy="802251"/>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0" name="Straight Arrow Connector 369">
              <a:extLst>
                <a:ext uri="{FF2B5EF4-FFF2-40B4-BE49-F238E27FC236}">
                  <a16:creationId xmlns:a16="http://schemas.microsoft.com/office/drawing/2014/main" id="{675F5CF6-5795-4A23-AEC2-C56D368DFB6D}"/>
                </a:ext>
              </a:extLst>
            </p:cNvPr>
            <p:cNvCxnSpPr>
              <a:cxnSpLocks/>
              <a:stCxn id="18" idx="6"/>
              <a:endCxn id="27" idx="2"/>
            </p:cNvCxnSpPr>
            <p:nvPr/>
          </p:nvCxnSpPr>
          <p:spPr>
            <a:xfrm>
              <a:off x="5158725" y="4774918"/>
              <a:ext cx="1874550" cy="0"/>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1" name="Straight Arrow Connector 370">
              <a:extLst>
                <a:ext uri="{FF2B5EF4-FFF2-40B4-BE49-F238E27FC236}">
                  <a16:creationId xmlns:a16="http://schemas.microsoft.com/office/drawing/2014/main" id="{D6A3F3EC-CC1C-4240-B479-1A32103A21F6}"/>
                </a:ext>
              </a:extLst>
            </p:cNvPr>
            <p:cNvCxnSpPr>
              <a:cxnSpLocks/>
              <a:stCxn id="18" idx="6"/>
              <a:endCxn id="26" idx="2"/>
            </p:cNvCxnSpPr>
            <p:nvPr/>
          </p:nvCxnSpPr>
          <p:spPr>
            <a:xfrm>
              <a:off x="5158725" y="4774918"/>
              <a:ext cx="1874550" cy="802251"/>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2" name="Straight Arrow Connector 371">
              <a:extLst>
                <a:ext uri="{FF2B5EF4-FFF2-40B4-BE49-F238E27FC236}">
                  <a16:creationId xmlns:a16="http://schemas.microsoft.com/office/drawing/2014/main" id="{F813172A-5377-4A7B-A0FA-3B19606A4DAE}"/>
                </a:ext>
              </a:extLst>
            </p:cNvPr>
            <p:cNvCxnSpPr>
              <a:cxnSpLocks/>
              <a:stCxn id="17" idx="6"/>
              <a:endCxn id="23" idx="2"/>
            </p:cNvCxnSpPr>
            <p:nvPr/>
          </p:nvCxnSpPr>
          <p:spPr>
            <a:xfrm flipV="1">
              <a:off x="5158725" y="3159933"/>
              <a:ext cx="1874550" cy="2417236"/>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3" name="Straight Arrow Connector 372">
              <a:extLst>
                <a:ext uri="{FF2B5EF4-FFF2-40B4-BE49-F238E27FC236}">
                  <a16:creationId xmlns:a16="http://schemas.microsoft.com/office/drawing/2014/main" id="{6DD6D3F1-58C0-4C4D-BC08-2EAD0DBBC4E7}"/>
                </a:ext>
              </a:extLst>
            </p:cNvPr>
            <p:cNvCxnSpPr>
              <a:cxnSpLocks/>
              <a:stCxn id="17" idx="6"/>
              <a:endCxn id="28" idx="2"/>
            </p:cNvCxnSpPr>
            <p:nvPr/>
          </p:nvCxnSpPr>
          <p:spPr>
            <a:xfrm flipV="1">
              <a:off x="5158725" y="3972668"/>
              <a:ext cx="1874550" cy="1604501"/>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4" name="Straight Arrow Connector 373">
              <a:extLst>
                <a:ext uri="{FF2B5EF4-FFF2-40B4-BE49-F238E27FC236}">
                  <a16:creationId xmlns:a16="http://schemas.microsoft.com/office/drawing/2014/main" id="{CF588D33-1B44-4AF7-90FE-B1DA5E77F663}"/>
                </a:ext>
              </a:extLst>
            </p:cNvPr>
            <p:cNvCxnSpPr>
              <a:cxnSpLocks/>
              <a:stCxn id="17" idx="6"/>
              <a:endCxn id="27" idx="2"/>
            </p:cNvCxnSpPr>
            <p:nvPr/>
          </p:nvCxnSpPr>
          <p:spPr>
            <a:xfrm flipV="1">
              <a:off x="5158725" y="4774918"/>
              <a:ext cx="1874550" cy="802251"/>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5" name="Straight Arrow Connector 374">
              <a:extLst>
                <a:ext uri="{FF2B5EF4-FFF2-40B4-BE49-F238E27FC236}">
                  <a16:creationId xmlns:a16="http://schemas.microsoft.com/office/drawing/2014/main" id="{2A367F25-1F3E-4610-BE23-E6853F8686E7}"/>
                </a:ext>
              </a:extLst>
            </p:cNvPr>
            <p:cNvCxnSpPr>
              <a:cxnSpLocks/>
              <a:stCxn id="17" idx="6"/>
              <a:endCxn id="26" idx="2"/>
            </p:cNvCxnSpPr>
            <p:nvPr/>
          </p:nvCxnSpPr>
          <p:spPr>
            <a:xfrm>
              <a:off x="5158725" y="5577169"/>
              <a:ext cx="1874550" cy="0"/>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6" name="Straight Arrow Connector 375">
              <a:extLst>
                <a:ext uri="{FF2B5EF4-FFF2-40B4-BE49-F238E27FC236}">
                  <a16:creationId xmlns:a16="http://schemas.microsoft.com/office/drawing/2014/main" id="{63A55F81-0A2D-4CFF-B585-C1A2FD5ACA65}"/>
                </a:ext>
              </a:extLst>
            </p:cNvPr>
            <p:cNvCxnSpPr>
              <a:cxnSpLocks/>
              <a:stCxn id="22" idx="6"/>
              <a:endCxn id="23" idx="2"/>
            </p:cNvCxnSpPr>
            <p:nvPr/>
          </p:nvCxnSpPr>
          <p:spPr>
            <a:xfrm flipV="1">
              <a:off x="5158725" y="3159933"/>
              <a:ext cx="1874550" cy="3229972"/>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7" name="Straight Arrow Connector 376">
              <a:extLst>
                <a:ext uri="{FF2B5EF4-FFF2-40B4-BE49-F238E27FC236}">
                  <a16:creationId xmlns:a16="http://schemas.microsoft.com/office/drawing/2014/main" id="{EA5F6E6F-F5BC-4A96-8907-087DCE68A644}"/>
                </a:ext>
              </a:extLst>
            </p:cNvPr>
            <p:cNvCxnSpPr>
              <a:cxnSpLocks/>
              <a:stCxn id="22" idx="6"/>
              <a:endCxn id="27" idx="2"/>
            </p:cNvCxnSpPr>
            <p:nvPr/>
          </p:nvCxnSpPr>
          <p:spPr>
            <a:xfrm flipV="1">
              <a:off x="5158725" y="4774918"/>
              <a:ext cx="1874550" cy="1614987"/>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8" name="Straight Arrow Connector 377">
              <a:extLst>
                <a:ext uri="{FF2B5EF4-FFF2-40B4-BE49-F238E27FC236}">
                  <a16:creationId xmlns:a16="http://schemas.microsoft.com/office/drawing/2014/main" id="{51A5ADB3-B3E8-492C-B671-20337F33F682}"/>
                </a:ext>
              </a:extLst>
            </p:cNvPr>
            <p:cNvCxnSpPr>
              <a:cxnSpLocks/>
              <a:stCxn id="22" idx="6"/>
              <a:endCxn id="26" idx="2"/>
            </p:cNvCxnSpPr>
            <p:nvPr/>
          </p:nvCxnSpPr>
          <p:spPr>
            <a:xfrm flipV="1">
              <a:off x="5158725" y="5577169"/>
              <a:ext cx="1874550" cy="812736"/>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9" name="Straight Arrow Connector 378">
              <a:extLst>
                <a:ext uri="{FF2B5EF4-FFF2-40B4-BE49-F238E27FC236}">
                  <a16:creationId xmlns:a16="http://schemas.microsoft.com/office/drawing/2014/main" id="{5EE4EDF1-3D1A-4F12-A6A5-D64A56BB5068}"/>
                </a:ext>
              </a:extLst>
            </p:cNvPr>
            <p:cNvCxnSpPr>
              <a:cxnSpLocks/>
              <a:stCxn id="22" idx="6"/>
              <a:endCxn id="28" idx="2"/>
            </p:cNvCxnSpPr>
            <p:nvPr/>
          </p:nvCxnSpPr>
          <p:spPr>
            <a:xfrm flipV="1">
              <a:off x="5158725" y="3972668"/>
              <a:ext cx="1874550" cy="2417238"/>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7" name="Straight Arrow Connector 456">
              <a:extLst>
                <a:ext uri="{FF2B5EF4-FFF2-40B4-BE49-F238E27FC236}">
                  <a16:creationId xmlns:a16="http://schemas.microsoft.com/office/drawing/2014/main" id="{1B25969F-3B96-45F0-AB4C-E98A50810E36}"/>
                </a:ext>
              </a:extLst>
            </p:cNvPr>
            <p:cNvCxnSpPr>
              <a:cxnSpLocks/>
              <a:stCxn id="16" idx="6"/>
              <a:endCxn id="25" idx="2"/>
            </p:cNvCxnSpPr>
            <p:nvPr/>
          </p:nvCxnSpPr>
          <p:spPr>
            <a:xfrm>
              <a:off x="5158725" y="1555432"/>
              <a:ext cx="1874550" cy="0"/>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3" name="Straight Arrow Connector 462">
              <a:extLst>
                <a:ext uri="{FF2B5EF4-FFF2-40B4-BE49-F238E27FC236}">
                  <a16:creationId xmlns:a16="http://schemas.microsoft.com/office/drawing/2014/main" id="{B3DB6B91-0B1E-4360-B21A-FFB9BFA8BE1E}"/>
                </a:ext>
              </a:extLst>
            </p:cNvPr>
            <p:cNvCxnSpPr>
              <a:cxnSpLocks/>
              <a:stCxn id="15" idx="6"/>
              <a:endCxn id="25" idx="2"/>
            </p:cNvCxnSpPr>
            <p:nvPr/>
          </p:nvCxnSpPr>
          <p:spPr>
            <a:xfrm flipV="1">
              <a:off x="5158725" y="1555432"/>
              <a:ext cx="1874550" cy="802251"/>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7" name="Straight Arrow Connector 466">
              <a:extLst>
                <a:ext uri="{FF2B5EF4-FFF2-40B4-BE49-F238E27FC236}">
                  <a16:creationId xmlns:a16="http://schemas.microsoft.com/office/drawing/2014/main" id="{6B2BD854-59FE-46B3-89A1-10E976C26208}"/>
                </a:ext>
              </a:extLst>
            </p:cNvPr>
            <p:cNvCxnSpPr>
              <a:cxnSpLocks/>
              <a:stCxn id="16" idx="6"/>
              <a:endCxn id="31" idx="2"/>
            </p:cNvCxnSpPr>
            <p:nvPr/>
          </p:nvCxnSpPr>
          <p:spPr>
            <a:xfrm>
              <a:off x="5158725" y="1555432"/>
              <a:ext cx="1874550" cy="4834473"/>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0" name="Straight Arrow Connector 469">
              <a:extLst>
                <a:ext uri="{FF2B5EF4-FFF2-40B4-BE49-F238E27FC236}">
                  <a16:creationId xmlns:a16="http://schemas.microsoft.com/office/drawing/2014/main" id="{D546AECF-C6F0-4624-A1A2-BBA4E3747903}"/>
                </a:ext>
              </a:extLst>
            </p:cNvPr>
            <p:cNvCxnSpPr>
              <a:cxnSpLocks/>
              <a:stCxn id="15" idx="6"/>
              <a:endCxn id="31" idx="2"/>
            </p:cNvCxnSpPr>
            <p:nvPr/>
          </p:nvCxnSpPr>
          <p:spPr>
            <a:xfrm>
              <a:off x="5158725" y="2357682"/>
              <a:ext cx="1874550" cy="4032223"/>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3" name="Straight Arrow Connector 472">
              <a:extLst>
                <a:ext uri="{FF2B5EF4-FFF2-40B4-BE49-F238E27FC236}">
                  <a16:creationId xmlns:a16="http://schemas.microsoft.com/office/drawing/2014/main" id="{8AE38645-9E6B-48C9-AC70-C02CBDED0369}"/>
                </a:ext>
              </a:extLst>
            </p:cNvPr>
            <p:cNvCxnSpPr>
              <a:cxnSpLocks/>
              <a:stCxn id="14" idx="6"/>
              <a:endCxn id="25" idx="2"/>
            </p:cNvCxnSpPr>
            <p:nvPr/>
          </p:nvCxnSpPr>
          <p:spPr>
            <a:xfrm flipV="1">
              <a:off x="5158725" y="1555432"/>
              <a:ext cx="1874550" cy="1604501"/>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6" name="Straight Arrow Connector 475">
              <a:extLst>
                <a:ext uri="{FF2B5EF4-FFF2-40B4-BE49-F238E27FC236}">
                  <a16:creationId xmlns:a16="http://schemas.microsoft.com/office/drawing/2014/main" id="{7FBD587E-50C4-467B-AD33-BB29A0A5E644}"/>
                </a:ext>
              </a:extLst>
            </p:cNvPr>
            <p:cNvCxnSpPr>
              <a:cxnSpLocks/>
              <a:stCxn id="14" idx="6"/>
              <a:endCxn id="31" idx="2"/>
            </p:cNvCxnSpPr>
            <p:nvPr/>
          </p:nvCxnSpPr>
          <p:spPr>
            <a:xfrm>
              <a:off x="5158725" y="3159933"/>
              <a:ext cx="1874550" cy="3229972"/>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9" name="Straight Arrow Connector 478">
              <a:extLst>
                <a:ext uri="{FF2B5EF4-FFF2-40B4-BE49-F238E27FC236}">
                  <a16:creationId xmlns:a16="http://schemas.microsoft.com/office/drawing/2014/main" id="{78CEA24C-634D-491C-BA82-3B6F14FB7B34}"/>
                </a:ext>
              </a:extLst>
            </p:cNvPr>
            <p:cNvCxnSpPr>
              <a:cxnSpLocks/>
              <a:stCxn id="19" idx="6"/>
              <a:endCxn id="25" idx="2"/>
            </p:cNvCxnSpPr>
            <p:nvPr/>
          </p:nvCxnSpPr>
          <p:spPr>
            <a:xfrm flipV="1">
              <a:off x="5158725" y="1555432"/>
              <a:ext cx="1874550" cy="2417236"/>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2" name="Straight Arrow Connector 481">
              <a:extLst>
                <a:ext uri="{FF2B5EF4-FFF2-40B4-BE49-F238E27FC236}">
                  <a16:creationId xmlns:a16="http://schemas.microsoft.com/office/drawing/2014/main" id="{90E8F24D-DA49-43E6-8ACE-1B46070FD500}"/>
                </a:ext>
              </a:extLst>
            </p:cNvPr>
            <p:cNvCxnSpPr>
              <a:cxnSpLocks/>
              <a:stCxn id="18" idx="6"/>
              <a:endCxn id="25" idx="2"/>
            </p:cNvCxnSpPr>
            <p:nvPr/>
          </p:nvCxnSpPr>
          <p:spPr>
            <a:xfrm flipV="1">
              <a:off x="5158725" y="1555432"/>
              <a:ext cx="1874550" cy="3219486"/>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5" name="Straight Arrow Connector 484">
              <a:extLst>
                <a:ext uri="{FF2B5EF4-FFF2-40B4-BE49-F238E27FC236}">
                  <a16:creationId xmlns:a16="http://schemas.microsoft.com/office/drawing/2014/main" id="{31C29798-46A8-4E2F-A385-5EF8D55DC771}"/>
                </a:ext>
              </a:extLst>
            </p:cNvPr>
            <p:cNvCxnSpPr>
              <a:cxnSpLocks/>
              <a:stCxn id="17" idx="6"/>
              <a:endCxn id="25" idx="2"/>
            </p:cNvCxnSpPr>
            <p:nvPr/>
          </p:nvCxnSpPr>
          <p:spPr>
            <a:xfrm flipV="1">
              <a:off x="5158725" y="1555432"/>
              <a:ext cx="1874550" cy="4021737"/>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8" name="Straight Arrow Connector 487">
              <a:extLst>
                <a:ext uri="{FF2B5EF4-FFF2-40B4-BE49-F238E27FC236}">
                  <a16:creationId xmlns:a16="http://schemas.microsoft.com/office/drawing/2014/main" id="{3876159D-DA8C-4773-8CCE-70E918DB3ACF}"/>
                </a:ext>
              </a:extLst>
            </p:cNvPr>
            <p:cNvCxnSpPr>
              <a:cxnSpLocks/>
              <a:stCxn id="22" idx="6"/>
              <a:endCxn id="25" idx="2"/>
            </p:cNvCxnSpPr>
            <p:nvPr/>
          </p:nvCxnSpPr>
          <p:spPr>
            <a:xfrm flipV="1">
              <a:off x="5158725" y="1555432"/>
              <a:ext cx="1874550" cy="4834473"/>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3" name="Straight Arrow Connector 502">
              <a:extLst>
                <a:ext uri="{FF2B5EF4-FFF2-40B4-BE49-F238E27FC236}">
                  <a16:creationId xmlns:a16="http://schemas.microsoft.com/office/drawing/2014/main" id="{CF14F827-85E7-442E-B58D-DA9395F315CE}"/>
                </a:ext>
              </a:extLst>
            </p:cNvPr>
            <p:cNvCxnSpPr>
              <a:cxnSpLocks/>
              <a:stCxn id="22" idx="6"/>
              <a:endCxn id="31" idx="2"/>
            </p:cNvCxnSpPr>
            <p:nvPr/>
          </p:nvCxnSpPr>
          <p:spPr>
            <a:xfrm>
              <a:off x="5158725" y="6389905"/>
              <a:ext cx="1874550" cy="0"/>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6" name="Straight Arrow Connector 505">
              <a:extLst>
                <a:ext uri="{FF2B5EF4-FFF2-40B4-BE49-F238E27FC236}">
                  <a16:creationId xmlns:a16="http://schemas.microsoft.com/office/drawing/2014/main" id="{D5495268-CA9C-4272-B781-203EC00FDF64}"/>
                </a:ext>
              </a:extLst>
            </p:cNvPr>
            <p:cNvCxnSpPr>
              <a:cxnSpLocks/>
              <a:stCxn id="17" idx="6"/>
              <a:endCxn id="31" idx="2"/>
            </p:cNvCxnSpPr>
            <p:nvPr/>
          </p:nvCxnSpPr>
          <p:spPr>
            <a:xfrm>
              <a:off x="5158725" y="5577169"/>
              <a:ext cx="1874550" cy="812736"/>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9" name="Straight Arrow Connector 508">
              <a:extLst>
                <a:ext uri="{FF2B5EF4-FFF2-40B4-BE49-F238E27FC236}">
                  <a16:creationId xmlns:a16="http://schemas.microsoft.com/office/drawing/2014/main" id="{CF3EF2AE-1D9F-414F-B652-E402ED31071C}"/>
                </a:ext>
              </a:extLst>
            </p:cNvPr>
            <p:cNvCxnSpPr>
              <a:cxnSpLocks/>
              <a:stCxn id="18" idx="6"/>
              <a:endCxn id="31" idx="2"/>
            </p:cNvCxnSpPr>
            <p:nvPr/>
          </p:nvCxnSpPr>
          <p:spPr>
            <a:xfrm>
              <a:off x="5158725" y="4774918"/>
              <a:ext cx="1874550" cy="1614987"/>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2" name="Straight Arrow Connector 511">
              <a:extLst>
                <a:ext uri="{FF2B5EF4-FFF2-40B4-BE49-F238E27FC236}">
                  <a16:creationId xmlns:a16="http://schemas.microsoft.com/office/drawing/2014/main" id="{0C929667-5F78-4E3E-9B3D-4A7C20D0EAD3}"/>
                </a:ext>
              </a:extLst>
            </p:cNvPr>
            <p:cNvCxnSpPr>
              <a:cxnSpLocks/>
              <a:stCxn id="19" idx="6"/>
              <a:endCxn id="31" idx="2"/>
            </p:cNvCxnSpPr>
            <p:nvPr/>
          </p:nvCxnSpPr>
          <p:spPr>
            <a:xfrm>
              <a:off x="5158725" y="3972668"/>
              <a:ext cx="1874550" cy="2417238"/>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59" name="Rectangle 558">
              <a:extLst>
                <a:ext uri="{FF2B5EF4-FFF2-40B4-BE49-F238E27FC236}">
                  <a16:creationId xmlns:a16="http://schemas.microsoft.com/office/drawing/2014/main" id="{B6C13C17-4628-47DC-90D8-A3EC1292CAC0}"/>
                </a:ext>
              </a:extLst>
            </p:cNvPr>
            <p:cNvSpPr/>
            <p:nvPr/>
          </p:nvSpPr>
          <p:spPr>
            <a:xfrm>
              <a:off x="5012986" y="-259828"/>
              <a:ext cx="2166028" cy="706801"/>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cxnSp>
          <p:nvCxnSpPr>
            <p:cNvPr id="561" name="Connector: Curved 560">
              <a:extLst>
                <a:ext uri="{FF2B5EF4-FFF2-40B4-BE49-F238E27FC236}">
                  <a16:creationId xmlns:a16="http://schemas.microsoft.com/office/drawing/2014/main" id="{A147F119-05D1-4B11-8E26-DB8F1508EA7D}"/>
                </a:ext>
              </a:extLst>
            </p:cNvPr>
            <p:cNvCxnSpPr>
              <a:cxnSpLocks/>
              <a:stCxn id="559" idx="2"/>
              <a:endCxn id="554" idx="0"/>
            </p:cNvCxnSpPr>
            <p:nvPr/>
          </p:nvCxnSpPr>
          <p:spPr>
            <a:xfrm rot="5400000">
              <a:off x="5112557" y="136590"/>
              <a:ext cx="673060" cy="1293825"/>
            </a:xfrm>
            <a:prstGeom prst="curvedConnector3">
              <a:avLst/>
            </a:prstGeom>
            <a:ln w="12700">
              <a:solidFill>
                <a:schemeClr val="tx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562" name="Rectangle 561">
              <a:extLst>
                <a:ext uri="{FF2B5EF4-FFF2-40B4-BE49-F238E27FC236}">
                  <a16:creationId xmlns:a16="http://schemas.microsoft.com/office/drawing/2014/main" id="{D72B8B69-22B4-431F-B1A1-DABD081F551A}"/>
                </a:ext>
              </a:extLst>
            </p:cNvPr>
            <p:cNvSpPr/>
            <p:nvPr/>
          </p:nvSpPr>
          <p:spPr>
            <a:xfrm>
              <a:off x="9815682" y="230579"/>
              <a:ext cx="2166027" cy="706801"/>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cxnSp>
          <p:nvCxnSpPr>
            <p:cNvPr id="563" name="Connector: Curved 562">
              <a:extLst>
                <a:ext uri="{FF2B5EF4-FFF2-40B4-BE49-F238E27FC236}">
                  <a16:creationId xmlns:a16="http://schemas.microsoft.com/office/drawing/2014/main" id="{DBF22F85-13B7-4F32-9A7A-08F928D92091}"/>
                </a:ext>
              </a:extLst>
            </p:cNvPr>
            <p:cNvCxnSpPr>
              <a:cxnSpLocks/>
              <a:stCxn id="562" idx="2"/>
              <a:endCxn id="553" idx="0"/>
            </p:cNvCxnSpPr>
            <p:nvPr/>
          </p:nvCxnSpPr>
          <p:spPr>
            <a:xfrm rot="5400000">
              <a:off x="9949478" y="960148"/>
              <a:ext cx="971987" cy="926450"/>
            </a:xfrm>
            <a:prstGeom prst="curvedConnector3">
              <a:avLst/>
            </a:prstGeom>
            <a:ln w="12700">
              <a:solidFill>
                <a:schemeClr val="tx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568" name="Rectangle 567">
              <a:extLst>
                <a:ext uri="{FF2B5EF4-FFF2-40B4-BE49-F238E27FC236}">
                  <a16:creationId xmlns:a16="http://schemas.microsoft.com/office/drawing/2014/main" id="{A32CD0A2-39EA-4C49-BF62-3EBBA6AB9374}"/>
                </a:ext>
              </a:extLst>
            </p:cNvPr>
            <p:cNvSpPr/>
            <p:nvPr/>
          </p:nvSpPr>
          <p:spPr>
            <a:xfrm>
              <a:off x="210291" y="123563"/>
              <a:ext cx="2166027" cy="706801"/>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cxnSp>
          <p:nvCxnSpPr>
            <p:cNvPr id="569" name="Connector: Curved 568">
              <a:extLst>
                <a:ext uri="{FF2B5EF4-FFF2-40B4-BE49-F238E27FC236}">
                  <a16:creationId xmlns:a16="http://schemas.microsoft.com/office/drawing/2014/main" id="{7D496F6A-30F1-493D-A232-9D292C7EAA94}"/>
                </a:ext>
              </a:extLst>
            </p:cNvPr>
            <p:cNvCxnSpPr>
              <a:cxnSpLocks/>
              <a:stCxn id="568" idx="2"/>
              <a:endCxn id="552" idx="0"/>
            </p:cNvCxnSpPr>
            <p:nvPr/>
          </p:nvCxnSpPr>
          <p:spPr>
            <a:xfrm rot="16200000" flipH="1">
              <a:off x="1217028" y="906640"/>
              <a:ext cx="1079003" cy="926449"/>
            </a:xfrm>
            <a:prstGeom prst="curvedConnector3">
              <a:avLst/>
            </a:prstGeom>
            <a:ln w="12700">
              <a:solidFill>
                <a:schemeClr val="tx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573" name="Connector: Curved 572">
              <a:extLst>
                <a:ext uri="{FF2B5EF4-FFF2-40B4-BE49-F238E27FC236}">
                  <a16:creationId xmlns:a16="http://schemas.microsoft.com/office/drawing/2014/main" id="{EFDD01DB-115C-4989-B3E4-94567B892CF9}"/>
                </a:ext>
              </a:extLst>
            </p:cNvPr>
            <p:cNvCxnSpPr>
              <a:cxnSpLocks/>
              <a:stCxn id="559" idx="2"/>
              <a:endCxn id="555" idx="0"/>
            </p:cNvCxnSpPr>
            <p:nvPr/>
          </p:nvCxnSpPr>
          <p:spPr>
            <a:xfrm rot="16200000" flipH="1">
              <a:off x="6405075" y="137897"/>
              <a:ext cx="673060" cy="1291210"/>
            </a:xfrm>
            <a:prstGeom prst="curvedConnector3">
              <a:avLst>
                <a:gd name="adj1" fmla="val 50000"/>
              </a:avLst>
            </a:prstGeom>
            <a:ln w="12700">
              <a:solidFill>
                <a:schemeClr val="tx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577" name="Rectangle 576">
              <a:extLst>
                <a:ext uri="{FF2B5EF4-FFF2-40B4-BE49-F238E27FC236}">
                  <a16:creationId xmlns:a16="http://schemas.microsoft.com/office/drawing/2014/main" id="{788B2734-8D85-4709-BFBE-E6714EAA3F83}"/>
                </a:ext>
              </a:extLst>
            </p:cNvPr>
            <p:cNvSpPr/>
            <p:nvPr/>
          </p:nvSpPr>
          <p:spPr>
            <a:xfrm>
              <a:off x="-809041" y="6040476"/>
              <a:ext cx="2166027" cy="706801"/>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cxnSp>
          <p:nvCxnSpPr>
            <p:cNvPr id="578" name="Connector: Curved 577">
              <a:extLst>
                <a:ext uri="{FF2B5EF4-FFF2-40B4-BE49-F238E27FC236}">
                  <a16:creationId xmlns:a16="http://schemas.microsoft.com/office/drawing/2014/main" id="{2767139B-DAE4-4939-833B-A833BBF45A56}"/>
                </a:ext>
              </a:extLst>
            </p:cNvPr>
            <p:cNvCxnSpPr>
              <a:cxnSpLocks/>
              <a:stCxn id="577" idx="0"/>
              <a:endCxn id="106" idx="2"/>
            </p:cNvCxnSpPr>
            <p:nvPr/>
          </p:nvCxnSpPr>
          <p:spPr>
            <a:xfrm rot="5400000" flipH="1" flipV="1">
              <a:off x="833001" y="5007658"/>
              <a:ext cx="473791" cy="1591846"/>
            </a:xfrm>
            <a:prstGeom prst="curvedConnector2">
              <a:avLst/>
            </a:prstGeom>
            <a:ln w="12700">
              <a:solidFill>
                <a:schemeClr val="tx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582" name="Rectangle 581">
              <a:extLst>
                <a:ext uri="{FF2B5EF4-FFF2-40B4-BE49-F238E27FC236}">
                  <a16:creationId xmlns:a16="http://schemas.microsoft.com/office/drawing/2014/main" id="{68990F0D-C9F5-42E0-BFC7-55BB923AE9E1}"/>
                </a:ext>
              </a:extLst>
            </p:cNvPr>
            <p:cNvSpPr/>
            <p:nvPr/>
          </p:nvSpPr>
          <p:spPr>
            <a:xfrm>
              <a:off x="1705592" y="7181672"/>
              <a:ext cx="2166027" cy="706801"/>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cxnSp>
          <p:nvCxnSpPr>
            <p:cNvPr id="583" name="Connector: Curved 582">
              <a:extLst>
                <a:ext uri="{FF2B5EF4-FFF2-40B4-BE49-F238E27FC236}">
                  <a16:creationId xmlns:a16="http://schemas.microsoft.com/office/drawing/2014/main" id="{B25AC7CD-24EA-438B-A3AA-A0BCF65AD2A8}"/>
                </a:ext>
              </a:extLst>
            </p:cNvPr>
            <p:cNvCxnSpPr>
              <a:cxnSpLocks/>
              <a:stCxn id="582" idx="0"/>
            </p:cNvCxnSpPr>
            <p:nvPr/>
          </p:nvCxnSpPr>
          <p:spPr>
            <a:xfrm rot="5400000" flipH="1" flipV="1">
              <a:off x="2551514" y="6239176"/>
              <a:ext cx="1179588" cy="705405"/>
            </a:xfrm>
            <a:prstGeom prst="curvedConnector3">
              <a:avLst>
                <a:gd name="adj1" fmla="val 50000"/>
              </a:avLst>
            </a:prstGeom>
            <a:ln w="12700">
              <a:solidFill>
                <a:schemeClr val="tx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585" name="Rectangle 584">
              <a:extLst>
                <a:ext uri="{FF2B5EF4-FFF2-40B4-BE49-F238E27FC236}">
                  <a16:creationId xmlns:a16="http://schemas.microsoft.com/office/drawing/2014/main" id="{7C793569-DE76-4E63-ADEC-C7539DAD0B3D}"/>
                </a:ext>
              </a:extLst>
            </p:cNvPr>
            <p:cNvSpPr/>
            <p:nvPr/>
          </p:nvSpPr>
          <p:spPr>
            <a:xfrm>
              <a:off x="7741145" y="7347365"/>
              <a:ext cx="2166027" cy="706801"/>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dirty="0">
                <a:solidFill>
                  <a:prstClr val="black"/>
                </a:solidFill>
                <a:latin typeface="Times New Roman" panose="02020603050405020304" pitchFamily="18" charset="0"/>
                <a:cs typeface="Times New Roman" panose="02020603050405020304" pitchFamily="18" charset="0"/>
              </a:endParaRPr>
            </a:p>
          </p:txBody>
        </p:sp>
        <p:cxnSp>
          <p:nvCxnSpPr>
            <p:cNvPr id="586" name="Connector: Curved 585">
              <a:extLst>
                <a:ext uri="{FF2B5EF4-FFF2-40B4-BE49-F238E27FC236}">
                  <a16:creationId xmlns:a16="http://schemas.microsoft.com/office/drawing/2014/main" id="{034F63FD-B1C8-4C2F-9C26-006C47BC5CEE}"/>
                </a:ext>
              </a:extLst>
            </p:cNvPr>
            <p:cNvCxnSpPr>
              <a:cxnSpLocks/>
              <a:stCxn id="585" idx="0"/>
            </p:cNvCxnSpPr>
            <p:nvPr/>
          </p:nvCxnSpPr>
          <p:spPr>
            <a:xfrm rot="16200000" flipV="1">
              <a:off x="7641797" y="6165002"/>
              <a:ext cx="925160" cy="1439565"/>
            </a:xfrm>
            <a:prstGeom prst="curvedConnector2">
              <a:avLst/>
            </a:prstGeom>
            <a:ln w="12700">
              <a:solidFill>
                <a:schemeClr val="tx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grpSp>
      <p:sp>
        <p:nvSpPr>
          <p:cNvPr id="592" name="Rectangle 591">
            <a:extLst>
              <a:ext uri="{FF2B5EF4-FFF2-40B4-BE49-F238E27FC236}">
                <a16:creationId xmlns:a16="http://schemas.microsoft.com/office/drawing/2014/main" id="{DD39423C-F242-43BA-A1A0-B92F6064C41E}"/>
              </a:ext>
            </a:extLst>
          </p:cNvPr>
          <p:cNvSpPr/>
          <p:nvPr/>
        </p:nvSpPr>
        <p:spPr>
          <a:xfrm>
            <a:off x="5390590" y="5244800"/>
            <a:ext cx="1859984" cy="715581"/>
          </a:xfrm>
          <a:prstGeom prst="rect">
            <a:avLst/>
          </a:prstGeom>
        </p:spPr>
        <p:txBody>
          <a:bodyPr wrap="square">
            <a:spAutoFit/>
          </a:bodyPr>
          <a:lstStyle/>
          <a:p>
            <a:pPr defTabSz="685800">
              <a:buClrTx/>
            </a:pPr>
            <a:r>
              <a:rPr lang="en-US" sz="1350" kern="1200" dirty="0">
                <a:solidFill>
                  <a:prstClr val="black"/>
                </a:solidFill>
                <a:latin typeface="Times New Roman" panose="02020603050405020304" pitchFamily="18" charset="0"/>
                <a:ea typeface="+mn-ea"/>
                <a:cs typeface="Times New Roman" panose="02020603050405020304" pitchFamily="18" charset="0"/>
              </a:rPr>
              <a:t>Hint: The math function that makes a neuron “light up” </a:t>
            </a:r>
          </a:p>
        </p:txBody>
      </p:sp>
      <p:sp>
        <p:nvSpPr>
          <p:cNvPr id="593" name="Rectangle 592">
            <a:extLst>
              <a:ext uri="{FF2B5EF4-FFF2-40B4-BE49-F238E27FC236}">
                <a16:creationId xmlns:a16="http://schemas.microsoft.com/office/drawing/2014/main" id="{C502BF60-6679-4114-B415-AF4E15FC68E3}"/>
              </a:ext>
            </a:extLst>
          </p:cNvPr>
          <p:cNvSpPr/>
          <p:nvPr/>
        </p:nvSpPr>
        <p:spPr>
          <a:xfrm>
            <a:off x="1664094" y="5189238"/>
            <a:ext cx="1824102" cy="923330"/>
          </a:xfrm>
          <a:prstGeom prst="rect">
            <a:avLst/>
          </a:prstGeom>
        </p:spPr>
        <p:txBody>
          <a:bodyPr wrap="square">
            <a:spAutoFit/>
          </a:bodyPr>
          <a:lstStyle/>
          <a:p>
            <a:pPr defTabSz="685800">
              <a:buClrTx/>
            </a:pPr>
            <a:r>
              <a:rPr lang="en-US" sz="1350" kern="1200" dirty="0">
                <a:solidFill>
                  <a:prstClr val="black"/>
                </a:solidFill>
                <a:latin typeface="Times New Roman" panose="02020603050405020304" pitchFamily="18" charset="0"/>
                <a:ea typeface="+mn-ea"/>
                <a:cs typeface="Times New Roman" panose="02020603050405020304" pitchFamily="18" charset="0"/>
              </a:rPr>
              <a:t>Hint: The importance value set between nodes of different layers</a:t>
            </a:r>
          </a:p>
        </p:txBody>
      </p:sp>
    </p:spTree>
    <p:extLst>
      <p:ext uri="{BB962C8B-B14F-4D97-AF65-F5344CB8AC3E}">
        <p14:creationId xmlns:p14="http://schemas.microsoft.com/office/powerpoint/2010/main" val="40226954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57B7B-D332-419E-8931-0E9FEB5E81A1}"/>
              </a:ext>
            </a:extLst>
          </p:cNvPr>
          <p:cNvSpPr>
            <a:spLocks noGrp="1"/>
          </p:cNvSpPr>
          <p:nvPr>
            <p:ph type="title"/>
          </p:nvPr>
        </p:nvSpPr>
        <p:spPr/>
        <p:txBody>
          <a:bodyPr/>
          <a:lstStyle/>
          <a:p>
            <a:r>
              <a:rPr lang="en-US" dirty="0"/>
              <a:t>Other Cluster Technologies</a:t>
            </a:r>
          </a:p>
        </p:txBody>
      </p:sp>
      <p:sp>
        <p:nvSpPr>
          <p:cNvPr id="3" name="Content Placeholder 2">
            <a:extLst>
              <a:ext uri="{FF2B5EF4-FFF2-40B4-BE49-F238E27FC236}">
                <a16:creationId xmlns:a16="http://schemas.microsoft.com/office/drawing/2014/main" id="{3358C045-9910-4409-AAB5-856DEE79ECF0}"/>
              </a:ext>
            </a:extLst>
          </p:cNvPr>
          <p:cNvSpPr>
            <a:spLocks noGrp="1"/>
          </p:cNvSpPr>
          <p:nvPr>
            <p:ph sz="quarter" idx="1"/>
          </p:nvPr>
        </p:nvSpPr>
        <p:spPr>
          <a:xfrm>
            <a:off x="612648" y="914400"/>
            <a:ext cx="8153400" cy="3657600"/>
          </a:xfrm>
        </p:spPr>
        <p:txBody>
          <a:bodyPr/>
          <a:lstStyle/>
          <a:p>
            <a:pPr>
              <a:lnSpc>
                <a:spcPct val="100000"/>
              </a:lnSpc>
            </a:pPr>
            <a:r>
              <a:rPr lang="en-US" dirty="0"/>
              <a:t>Parallel Virtual Machine (PVM)</a:t>
            </a:r>
          </a:p>
          <a:p>
            <a:pPr lvl="1">
              <a:lnSpc>
                <a:spcPct val="100000"/>
              </a:lnSpc>
              <a:spcBef>
                <a:spcPts val="0"/>
              </a:spcBef>
            </a:pPr>
            <a:r>
              <a:rPr lang="en-US" dirty="0"/>
              <a:t>Only for low-level languages like FORTRAN, C, and C++</a:t>
            </a:r>
          </a:p>
          <a:p>
            <a:pPr lvl="1">
              <a:lnSpc>
                <a:spcPct val="100000"/>
              </a:lnSpc>
              <a:spcBef>
                <a:spcPts val="0"/>
              </a:spcBef>
            </a:pPr>
            <a:r>
              <a:rPr lang="en-US" dirty="0">
                <a:hlinkClick r:id="rId2"/>
              </a:rPr>
              <a:t>Oak Ridge National Laboratory, 1989</a:t>
            </a:r>
            <a:endParaRPr lang="en-US" dirty="0"/>
          </a:p>
          <a:p>
            <a:pPr>
              <a:lnSpc>
                <a:spcPct val="100000"/>
              </a:lnSpc>
            </a:pPr>
            <a:r>
              <a:rPr lang="en-US" dirty="0"/>
              <a:t>Message Passing Interface (MPI)</a:t>
            </a:r>
          </a:p>
          <a:p>
            <a:pPr lvl="1">
              <a:lnSpc>
                <a:spcPct val="100000"/>
              </a:lnSpc>
              <a:spcBef>
                <a:spcPts val="0"/>
              </a:spcBef>
            </a:pPr>
            <a:r>
              <a:rPr lang="en-US" dirty="0"/>
              <a:t>Only for low-level languages, but plenty of interfaces to higher-level languages like R, Python, Java, etc.</a:t>
            </a:r>
          </a:p>
          <a:p>
            <a:pPr lvl="1">
              <a:lnSpc>
                <a:spcPct val="100000"/>
              </a:lnSpc>
              <a:spcBef>
                <a:spcPts val="0"/>
              </a:spcBef>
            </a:pPr>
            <a:r>
              <a:rPr lang="en-US" dirty="0"/>
              <a:t>Most popular today.</a:t>
            </a:r>
          </a:p>
          <a:p>
            <a:pPr lvl="1">
              <a:lnSpc>
                <a:spcPct val="100000"/>
              </a:lnSpc>
              <a:spcBef>
                <a:spcPts val="0"/>
              </a:spcBef>
            </a:pPr>
            <a:r>
              <a:rPr lang="en-US" dirty="0">
                <a:hlinkClick r:id="rId3"/>
              </a:rPr>
              <a:t>Dongarra, et al., 1992</a:t>
            </a:r>
            <a:endParaRPr lang="en-US" dirty="0"/>
          </a:p>
          <a:p>
            <a:pPr>
              <a:lnSpc>
                <a:spcPct val="100000"/>
              </a:lnSpc>
            </a:pPr>
            <a:r>
              <a:rPr lang="en-US" dirty="0"/>
              <a:t>Scalable Network of Workstations (SNOW)</a:t>
            </a:r>
          </a:p>
          <a:p>
            <a:pPr lvl="1">
              <a:lnSpc>
                <a:spcPct val="100000"/>
              </a:lnSpc>
              <a:spcBef>
                <a:spcPts val="0"/>
              </a:spcBef>
            </a:pPr>
            <a:r>
              <a:rPr lang="en-US" dirty="0"/>
              <a:t>Only for R</a:t>
            </a:r>
          </a:p>
          <a:p>
            <a:pPr lvl="1">
              <a:lnSpc>
                <a:spcPct val="100000"/>
              </a:lnSpc>
              <a:spcBef>
                <a:spcPts val="0"/>
              </a:spcBef>
            </a:pPr>
            <a:r>
              <a:rPr lang="en-US" dirty="0">
                <a:hlinkClick r:id="rId4"/>
              </a:rPr>
              <a:t>Tierney, et al., 2009</a:t>
            </a:r>
            <a:endParaRPr lang="en-US" dirty="0"/>
          </a:p>
          <a:p>
            <a:pPr>
              <a:lnSpc>
                <a:spcPct val="100000"/>
              </a:lnSpc>
            </a:pPr>
            <a:endParaRPr lang="en-US" dirty="0"/>
          </a:p>
          <a:p>
            <a:pPr>
              <a:lnSpc>
                <a:spcPct val="100000"/>
              </a:lnSpc>
            </a:pPr>
            <a:r>
              <a:rPr lang="en-US" dirty="0"/>
              <a:t>Common themes:</a:t>
            </a:r>
          </a:p>
          <a:p>
            <a:pPr lvl="1">
              <a:lnSpc>
                <a:spcPct val="100000"/>
              </a:lnSpc>
              <a:spcBef>
                <a:spcPts val="0"/>
              </a:spcBef>
            </a:pPr>
            <a:r>
              <a:rPr lang="en-US" dirty="0"/>
              <a:t>Multiple machines connected together (ethernet, </a:t>
            </a:r>
            <a:r>
              <a:rPr lang="en-US" dirty="0" err="1"/>
              <a:t>infiniband</a:t>
            </a:r>
            <a:r>
              <a:rPr lang="en-US" dirty="0"/>
              <a:t>, etc.)</a:t>
            </a:r>
          </a:p>
          <a:p>
            <a:pPr lvl="1">
              <a:lnSpc>
                <a:spcPct val="100000"/>
              </a:lnSpc>
              <a:spcBef>
                <a:spcPts val="0"/>
              </a:spcBef>
            </a:pPr>
            <a:r>
              <a:rPr lang="en-US" dirty="0"/>
              <a:t>Parallelism is based on cores across the cluster</a:t>
            </a:r>
          </a:p>
          <a:p>
            <a:pPr lvl="1">
              <a:lnSpc>
                <a:spcPct val="100000"/>
              </a:lnSpc>
              <a:spcBef>
                <a:spcPts val="0"/>
              </a:spcBef>
            </a:pPr>
            <a:r>
              <a:rPr lang="en-US" dirty="0"/>
              <a:t>Sharing resources like memory, HDD, CPUs, GPUs, etc.</a:t>
            </a:r>
          </a:p>
        </p:txBody>
      </p:sp>
    </p:spTree>
    <p:extLst>
      <p:ext uri="{BB962C8B-B14F-4D97-AF65-F5344CB8AC3E}">
        <p14:creationId xmlns:p14="http://schemas.microsoft.com/office/powerpoint/2010/main" val="276106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7"/>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Intro to </a:t>
            </a:r>
            <a:r>
              <a:rPr lang="en-US" dirty="0">
                <a:solidFill>
                  <a:schemeClr val="bg1">
                    <a:lumMod val="75000"/>
                  </a:schemeClr>
                </a:solidFill>
              </a:rPr>
              <a:t>Machine</a:t>
            </a:r>
            <a:r>
              <a:rPr lang="en-US" dirty="0"/>
              <a:t> Learning</a:t>
            </a:r>
            <a:endParaRPr dirty="0"/>
          </a:p>
        </p:txBody>
      </p:sp>
      <p:pic>
        <p:nvPicPr>
          <p:cNvPr id="3" name="Graphic 2">
            <a:extLst>
              <a:ext uri="{FF2B5EF4-FFF2-40B4-BE49-F238E27FC236}">
                <a16:creationId xmlns:a16="http://schemas.microsoft.com/office/drawing/2014/main" id="{78C8C304-C32B-473B-9148-F975AB8B26E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39875" y="1867003"/>
            <a:ext cx="1047750" cy="1133475"/>
          </a:xfrm>
          <a:prstGeom prst="rect">
            <a:avLst/>
          </a:prstGeom>
        </p:spPr>
      </p:pic>
      <p:pic>
        <p:nvPicPr>
          <p:cNvPr id="5" name="Graphic 4">
            <a:extLst>
              <a:ext uri="{FF2B5EF4-FFF2-40B4-BE49-F238E27FC236}">
                <a16:creationId xmlns:a16="http://schemas.microsoft.com/office/drawing/2014/main" id="{59B15D61-728B-4CD1-B6B9-F6FF91B69C7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19550" y="1857478"/>
            <a:ext cx="1104900" cy="1143000"/>
          </a:xfrm>
          <a:prstGeom prst="rect">
            <a:avLst/>
          </a:prstGeom>
        </p:spPr>
      </p:pic>
      <p:pic>
        <p:nvPicPr>
          <p:cNvPr id="8" name="Graphic 7">
            <a:extLst>
              <a:ext uri="{FF2B5EF4-FFF2-40B4-BE49-F238E27FC236}">
                <a16:creationId xmlns:a16="http://schemas.microsoft.com/office/drawing/2014/main" id="{FE6071CA-2A64-493D-991D-9F2BC26A208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556375" y="1852716"/>
            <a:ext cx="1143000" cy="1143000"/>
          </a:xfrm>
          <a:prstGeom prst="rect">
            <a:avLst/>
          </a:prstGeom>
        </p:spPr>
      </p:pic>
      <p:sp>
        <p:nvSpPr>
          <p:cNvPr id="9" name="TextBox 8">
            <a:extLst>
              <a:ext uri="{FF2B5EF4-FFF2-40B4-BE49-F238E27FC236}">
                <a16:creationId xmlns:a16="http://schemas.microsoft.com/office/drawing/2014/main" id="{91DF9330-039A-4F13-8D49-1DCD1A798668}"/>
              </a:ext>
            </a:extLst>
          </p:cNvPr>
          <p:cNvSpPr txBox="1"/>
          <p:nvPr/>
        </p:nvSpPr>
        <p:spPr>
          <a:xfrm>
            <a:off x="1539875" y="3094141"/>
            <a:ext cx="1047750" cy="261610"/>
          </a:xfrm>
          <a:prstGeom prst="rect">
            <a:avLst/>
          </a:prstGeom>
          <a:noFill/>
        </p:spPr>
        <p:txBody>
          <a:bodyPr wrap="square" rtlCol="0">
            <a:spAutoFit/>
          </a:bodyPr>
          <a:lstStyle/>
          <a:p>
            <a:pPr algn="ctr"/>
            <a:r>
              <a:rPr lang="en-US" sz="1100" b="1" dirty="0"/>
              <a:t>Prepare Data</a:t>
            </a:r>
          </a:p>
        </p:txBody>
      </p:sp>
      <p:sp>
        <p:nvSpPr>
          <p:cNvPr id="11" name="TextBox 10">
            <a:extLst>
              <a:ext uri="{FF2B5EF4-FFF2-40B4-BE49-F238E27FC236}">
                <a16:creationId xmlns:a16="http://schemas.microsoft.com/office/drawing/2014/main" id="{AE5883D3-CF3B-4C5A-B81B-9250E92B2F3D}"/>
              </a:ext>
            </a:extLst>
          </p:cNvPr>
          <p:cNvSpPr txBox="1"/>
          <p:nvPr/>
        </p:nvSpPr>
        <p:spPr>
          <a:xfrm>
            <a:off x="4067175" y="3094141"/>
            <a:ext cx="1104900" cy="261610"/>
          </a:xfrm>
          <a:prstGeom prst="rect">
            <a:avLst/>
          </a:prstGeom>
          <a:noFill/>
        </p:spPr>
        <p:txBody>
          <a:bodyPr wrap="square" rtlCol="0">
            <a:spAutoFit/>
          </a:bodyPr>
          <a:lstStyle/>
          <a:p>
            <a:pPr algn="ctr"/>
            <a:r>
              <a:rPr lang="en-US" sz="1100" b="1" dirty="0"/>
              <a:t>Build &amp; Train</a:t>
            </a:r>
          </a:p>
        </p:txBody>
      </p:sp>
      <p:sp>
        <p:nvSpPr>
          <p:cNvPr id="12" name="TextBox 11">
            <a:extLst>
              <a:ext uri="{FF2B5EF4-FFF2-40B4-BE49-F238E27FC236}">
                <a16:creationId xmlns:a16="http://schemas.microsoft.com/office/drawing/2014/main" id="{40662C72-0E90-44C7-9621-AD55CA9014E1}"/>
              </a:ext>
            </a:extLst>
          </p:cNvPr>
          <p:cNvSpPr txBox="1"/>
          <p:nvPr/>
        </p:nvSpPr>
        <p:spPr>
          <a:xfrm>
            <a:off x="6575425" y="3063651"/>
            <a:ext cx="1104900" cy="261610"/>
          </a:xfrm>
          <a:prstGeom prst="rect">
            <a:avLst/>
          </a:prstGeom>
          <a:noFill/>
        </p:spPr>
        <p:txBody>
          <a:bodyPr wrap="square" rtlCol="0">
            <a:spAutoFit/>
          </a:bodyPr>
          <a:lstStyle/>
          <a:p>
            <a:pPr algn="ctr"/>
            <a:r>
              <a:rPr lang="en-US" sz="1100" b="1" dirty="0"/>
              <a:t>Deploy</a:t>
            </a:r>
          </a:p>
        </p:txBody>
      </p:sp>
      <p:sp>
        <p:nvSpPr>
          <p:cNvPr id="10" name="TextBox 9">
            <a:extLst>
              <a:ext uri="{FF2B5EF4-FFF2-40B4-BE49-F238E27FC236}">
                <a16:creationId xmlns:a16="http://schemas.microsoft.com/office/drawing/2014/main" id="{D3A76173-9DBF-4A7A-8E89-A8C62D35FC07}"/>
              </a:ext>
            </a:extLst>
          </p:cNvPr>
          <p:cNvSpPr txBox="1"/>
          <p:nvPr/>
        </p:nvSpPr>
        <p:spPr>
          <a:xfrm>
            <a:off x="1539875" y="3355751"/>
            <a:ext cx="1047750" cy="507831"/>
          </a:xfrm>
          <a:prstGeom prst="rect">
            <a:avLst/>
          </a:prstGeom>
          <a:noFill/>
        </p:spPr>
        <p:txBody>
          <a:bodyPr wrap="square" rtlCol="0">
            <a:spAutoFit/>
          </a:bodyPr>
          <a:lstStyle/>
          <a:p>
            <a:pPr algn="ctr"/>
            <a:r>
              <a:rPr lang="en-US" sz="900" dirty="0"/>
              <a:t>Connect to various sources to ingest data</a:t>
            </a:r>
          </a:p>
        </p:txBody>
      </p:sp>
      <p:sp>
        <p:nvSpPr>
          <p:cNvPr id="14" name="TextBox 13">
            <a:extLst>
              <a:ext uri="{FF2B5EF4-FFF2-40B4-BE49-F238E27FC236}">
                <a16:creationId xmlns:a16="http://schemas.microsoft.com/office/drawing/2014/main" id="{C05B552E-81DC-4FEC-A143-5C0747DC664E}"/>
              </a:ext>
            </a:extLst>
          </p:cNvPr>
          <p:cNvSpPr txBox="1"/>
          <p:nvPr/>
        </p:nvSpPr>
        <p:spPr>
          <a:xfrm>
            <a:off x="4095750" y="3355751"/>
            <a:ext cx="1047750" cy="507831"/>
          </a:xfrm>
          <a:prstGeom prst="rect">
            <a:avLst/>
          </a:prstGeom>
          <a:noFill/>
        </p:spPr>
        <p:txBody>
          <a:bodyPr wrap="square" rtlCol="0">
            <a:spAutoFit/>
          </a:bodyPr>
          <a:lstStyle/>
          <a:p>
            <a:pPr algn="ctr"/>
            <a:r>
              <a:rPr lang="en-US" sz="900" dirty="0"/>
              <a:t>Train with the data to establish a model</a:t>
            </a:r>
          </a:p>
        </p:txBody>
      </p:sp>
      <p:sp>
        <p:nvSpPr>
          <p:cNvPr id="15" name="TextBox 14">
            <a:extLst>
              <a:ext uri="{FF2B5EF4-FFF2-40B4-BE49-F238E27FC236}">
                <a16:creationId xmlns:a16="http://schemas.microsoft.com/office/drawing/2014/main" id="{80729A86-9638-44D5-8C10-6F278DF707AD}"/>
              </a:ext>
            </a:extLst>
          </p:cNvPr>
          <p:cNvSpPr txBox="1"/>
          <p:nvPr/>
        </p:nvSpPr>
        <p:spPr>
          <a:xfrm>
            <a:off x="6604000" y="3355751"/>
            <a:ext cx="1047750" cy="507831"/>
          </a:xfrm>
          <a:prstGeom prst="rect">
            <a:avLst/>
          </a:prstGeom>
          <a:noFill/>
        </p:spPr>
        <p:txBody>
          <a:bodyPr wrap="square" rtlCol="0">
            <a:spAutoFit/>
          </a:bodyPr>
          <a:lstStyle/>
          <a:p>
            <a:pPr algn="ctr"/>
            <a:r>
              <a:rPr lang="en-US" sz="900" dirty="0"/>
              <a:t>Deploy the model and track performance</a:t>
            </a:r>
          </a:p>
        </p:txBody>
      </p:sp>
      <p:pic>
        <p:nvPicPr>
          <p:cNvPr id="16" name="Graphic 15" descr="Play">
            <a:extLst>
              <a:ext uri="{FF2B5EF4-FFF2-40B4-BE49-F238E27FC236}">
                <a16:creationId xmlns:a16="http://schemas.microsoft.com/office/drawing/2014/main" id="{49536FD1-4803-4922-96C8-044C3502FE5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971308" y="2091937"/>
            <a:ext cx="664558" cy="664558"/>
          </a:xfrm>
          <a:prstGeom prst="rect">
            <a:avLst/>
          </a:prstGeom>
        </p:spPr>
      </p:pic>
      <p:pic>
        <p:nvPicPr>
          <p:cNvPr id="18" name="Graphic 17" descr="Play">
            <a:extLst>
              <a:ext uri="{FF2B5EF4-FFF2-40B4-BE49-F238E27FC236}">
                <a16:creationId xmlns:a16="http://schemas.microsoft.com/office/drawing/2014/main" id="{D4A64896-F3E4-4705-A9C5-AD8C4F02BCF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508133" y="2091937"/>
            <a:ext cx="664558" cy="664558"/>
          </a:xfrm>
          <a:prstGeom prst="rect">
            <a:avLst/>
          </a:prstGeom>
        </p:spPr>
      </p:pic>
      <p:sp>
        <p:nvSpPr>
          <p:cNvPr id="17" name="Google Shape;98;p17">
            <a:extLst>
              <a:ext uri="{FF2B5EF4-FFF2-40B4-BE49-F238E27FC236}">
                <a16:creationId xmlns:a16="http://schemas.microsoft.com/office/drawing/2014/main" id="{EB03CBD4-F7A6-45EF-9F3F-A9BF4812ADD6}"/>
              </a:ext>
            </a:extLst>
          </p:cNvPr>
          <p:cNvSpPr txBox="1">
            <a:spLocks/>
          </p:cNvSpPr>
          <p:nvPr/>
        </p:nvSpPr>
        <p:spPr>
          <a:xfrm rot="20768923">
            <a:off x="4038574" y="575950"/>
            <a:ext cx="1162100" cy="635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1pPr>
            <a:lvl2pPr marR="0" lvl="1" algn="l" rtl="0" eaLnBrk="1" hangingPunct="1">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2pPr>
            <a:lvl3pPr marR="0" lvl="2" algn="l" rtl="0" eaLnBrk="1" hangingPunct="1">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3pPr>
            <a:lvl4pPr marR="0" lvl="3" algn="l" rtl="0" eaLnBrk="1" hangingPunct="1">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4pPr>
            <a:lvl5pPr marR="0" lvl="4" algn="l" rtl="0" eaLnBrk="1" hangingPunct="1">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5pPr>
            <a:lvl6pPr marR="0" lvl="5" algn="l" rtl="0" eaLnBrk="1" hangingPunct="1">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6pPr>
            <a:lvl7pPr marR="0" lvl="6" algn="l" rtl="0" eaLnBrk="1" hangingPunct="1">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7pPr>
            <a:lvl8pPr marR="0" lvl="7" algn="l" rtl="0" eaLnBrk="1" hangingPunct="1">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8pPr>
            <a:lvl9pPr marR="0" lvl="8" algn="l" rtl="0" eaLnBrk="1" hangingPunct="1">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9pPr>
          </a:lstStyle>
          <a:p>
            <a:r>
              <a:rPr lang="en-US" dirty="0"/>
              <a:t>Deep</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5202CA-9BE6-4D21-B5DE-ABE274078824}"/>
              </a:ext>
            </a:extLst>
          </p:cNvPr>
          <p:cNvSpPr>
            <a:spLocks noGrp="1"/>
          </p:cNvSpPr>
          <p:nvPr>
            <p:ph type="title"/>
          </p:nvPr>
        </p:nvSpPr>
        <p:spPr/>
        <p:txBody>
          <a:bodyPr/>
          <a:lstStyle/>
          <a:p>
            <a:r>
              <a:rPr lang="en-US" dirty="0"/>
              <a:t>Deep Learning Frameworks</a:t>
            </a:r>
          </a:p>
        </p:txBody>
      </p:sp>
      <p:graphicFrame>
        <p:nvGraphicFramePr>
          <p:cNvPr id="4" name="Diagram 3">
            <a:extLst>
              <a:ext uri="{FF2B5EF4-FFF2-40B4-BE49-F238E27FC236}">
                <a16:creationId xmlns:a16="http://schemas.microsoft.com/office/drawing/2014/main" id="{B19DEA6B-A9C1-4FD6-BC19-604E1B0686BD}"/>
              </a:ext>
            </a:extLst>
          </p:cNvPr>
          <p:cNvGraphicFramePr/>
          <p:nvPr>
            <p:extLst>
              <p:ext uri="{D42A27DB-BD31-4B8C-83A1-F6EECF244321}">
                <p14:modId xmlns:p14="http://schemas.microsoft.com/office/powerpoint/2010/main" val="1788527960"/>
              </p:ext>
            </p:extLst>
          </p:nvPr>
        </p:nvGraphicFramePr>
        <p:xfrm>
          <a:off x="612648" y="914400"/>
          <a:ext cx="8153400" cy="36893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968667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4B9D4C-7BE9-457B-A7DB-92C376C5059A}"/>
              </a:ext>
            </a:extLst>
          </p:cNvPr>
          <p:cNvSpPr>
            <a:spLocks noGrp="1"/>
          </p:cNvSpPr>
          <p:nvPr>
            <p:ph type="title"/>
          </p:nvPr>
        </p:nvSpPr>
        <p:spPr>
          <a:xfrm>
            <a:off x="319500" y="936600"/>
            <a:ext cx="3903250" cy="755700"/>
          </a:xfrm>
        </p:spPr>
        <p:txBody>
          <a:bodyPr/>
          <a:lstStyle/>
          <a:p>
            <a:r>
              <a:rPr lang="en-US" dirty="0"/>
              <a:t>Deep Learning Options</a:t>
            </a:r>
            <a:br>
              <a:rPr lang="en-US" dirty="0"/>
            </a:br>
            <a:r>
              <a:rPr lang="en-US" dirty="0"/>
              <a:t>in the Cloud</a:t>
            </a:r>
          </a:p>
        </p:txBody>
      </p:sp>
      <p:graphicFrame>
        <p:nvGraphicFramePr>
          <p:cNvPr id="7" name="Diagram 6">
            <a:extLst>
              <a:ext uri="{FF2B5EF4-FFF2-40B4-BE49-F238E27FC236}">
                <a16:creationId xmlns:a16="http://schemas.microsoft.com/office/drawing/2014/main" id="{9B643453-A36E-496F-9BE6-0F0550C2C091}"/>
              </a:ext>
            </a:extLst>
          </p:cNvPr>
          <p:cNvGraphicFramePr/>
          <p:nvPr>
            <p:extLst>
              <p:ext uri="{D42A27DB-BD31-4B8C-83A1-F6EECF244321}">
                <p14:modId xmlns:p14="http://schemas.microsoft.com/office/powerpoint/2010/main" val="2377115140"/>
              </p:ext>
            </p:extLst>
          </p:nvPr>
        </p:nvGraphicFramePr>
        <p:xfrm>
          <a:off x="3695387" y="431711"/>
          <a:ext cx="5092196" cy="43603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184237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15BD6-2A03-461C-8B1A-10352AF4A2D5}"/>
              </a:ext>
            </a:extLst>
          </p:cNvPr>
          <p:cNvSpPr>
            <a:spLocks noGrp="1"/>
          </p:cNvSpPr>
          <p:nvPr>
            <p:ph type="title"/>
          </p:nvPr>
        </p:nvSpPr>
        <p:spPr/>
        <p:txBody>
          <a:bodyPr/>
          <a:lstStyle/>
          <a:p>
            <a:r>
              <a:rPr lang="en-US" dirty="0"/>
              <a:t>Overview of Neural Networks</a:t>
            </a:r>
          </a:p>
        </p:txBody>
      </p:sp>
      <p:sp>
        <p:nvSpPr>
          <p:cNvPr id="3" name="Text Placeholder 2">
            <a:extLst>
              <a:ext uri="{FF2B5EF4-FFF2-40B4-BE49-F238E27FC236}">
                <a16:creationId xmlns:a16="http://schemas.microsoft.com/office/drawing/2014/main" id="{832016CA-6025-4052-9FC6-968863DD3550}"/>
              </a:ext>
            </a:extLst>
          </p:cNvPr>
          <p:cNvSpPr>
            <a:spLocks noGrp="1"/>
          </p:cNvSpPr>
          <p:nvPr>
            <p:ph type="body" idx="1"/>
          </p:nvPr>
        </p:nvSpPr>
        <p:spPr>
          <a:xfrm>
            <a:off x="2400303" y="1281225"/>
            <a:ext cx="3071400" cy="3323850"/>
          </a:xfrm>
        </p:spPr>
        <p:txBody>
          <a:bodyPr/>
          <a:lstStyle/>
          <a:p>
            <a:pPr>
              <a:lnSpc>
                <a:spcPct val="100000"/>
              </a:lnSpc>
            </a:pPr>
            <a:r>
              <a:rPr lang="en-US" dirty="0"/>
              <a:t>Built using interconnected nodes in multiple layers</a:t>
            </a:r>
          </a:p>
          <a:p>
            <a:pPr lvl="1">
              <a:lnSpc>
                <a:spcPct val="100000"/>
              </a:lnSpc>
              <a:spcBef>
                <a:spcPts val="0"/>
              </a:spcBef>
            </a:pPr>
            <a:r>
              <a:rPr lang="en-US" dirty="0"/>
              <a:t>Layers:</a:t>
            </a:r>
          </a:p>
          <a:p>
            <a:pPr lvl="2">
              <a:lnSpc>
                <a:spcPct val="100000"/>
              </a:lnSpc>
              <a:spcBef>
                <a:spcPts val="0"/>
              </a:spcBef>
            </a:pPr>
            <a:r>
              <a:rPr lang="en-US" dirty="0"/>
              <a:t>Input:</a:t>
            </a:r>
          </a:p>
          <a:p>
            <a:pPr lvl="3">
              <a:lnSpc>
                <a:spcPct val="100000"/>
              </a:lnSpc>
              <a:spcBef>
                <a:spcPts val="0"/>
              </a:spcBef>
            </a:pPr>
            <a:r>
              <a:rPr lang="en-US" dirty="0"/>
              <a:t>The set of input features</a:t>
            </a:r>
          </a:p>
          <a:p>
            <a:pPr lvl="2">
              <a:lnSpc>
                <a:spcPct val="100000"/>
              </a:lnSpc>
              <a:spcBef>
                <a:spcPts val="0"/>
              </a:spcBef>
            </a:pPr>
            <a:r>
              <a:rPr lang="en-US" dirty="0"/>
              <a:t>Hidden:</a:t>
            </a:r>
          </a:p>
          <a:p>
            <a:pPr lvl="3">
              <a:lnSpc>
                <a:spcPct val="100000"/>
              </a:lnSpc>
              <a:spcBef>
                <a:spcPts val="0"/>
              </a:spcBef>
            </a:pPr>
            <a:r>
              <a:rPr lang="en-US" dirty="0"/>
              <a:t>Set of mathematical functions to compute activations</a:t>
            </a:r>
          </a:p>
          <a:p>
            <a:pPr lvl="2">
              <a:lnSpc>
                <a:spcPct val="100000"/>
              </a:lnSpc>
              <a:spcBef>
                <a:spcPts val="0"/>
              </a:spcBef>
            </a:pPr>
            <a:r>
              <a:rPr lang="en-US" dirty="0"/>
              <a:t>Output:</a:t>
            </a:r>
          </a:p>
          <a:p>
            <a:pPr lvl="3">
              <a:lnSpc>
                <a:spcPct val="100000"/>
              </a:lnSpc>
              <a:spcBef>
                <a:spcPts val="0"/>
              </a:spcBef>
            </a:pPr>
            <a:r>
              <a:rPr lang="en-US" dirty="0"/>
              <a:t>The predicted class or value</a:t>
            </a:r>
          </a:p>
          <a:p>
            <a:pPr lvl="1">
              <a:lnSpc>
                <a:spcPct val="100000"/>
              </a:lnSpc>
              <a:spcBef>
                <a:spcPts val="0"/>
              </a:spcBef>
            </a:pPr>
            <a:r>
              <a:rPr lang="en-US" dirty="0"/>
              <a:t>Connections:</a:t>
            </a:r>
          </a:p>
          <a:p>
            <a:pPr lvl="2">
              <a:lnSpc>
                <a:spcPct val="100000"/>
              </a:lnSpc>
              <a:spcBef>
                <a:spcPts val="0"/>
              </a:spcBef>
            </a:pPr>
            <a:r>
              <a:rPr lang="en-US" dirty="0"/>
              <a:t>Directional weights</a:t>
            </a:r>
          </a:p>
        </p:txBody>
      </p:sp>
      <p:sp>
        <p:nvSpPr>
          <p:cNvPr id="4" name="Text Placeholder 3">
            <a:extLst>
              <a:ext uri="{FF2B5EF4-FFF2-40B4-BE49-F238E27FC236}">
                <a16:creationId xmlns:a16="http://schemas.microsoft.com/office/drawing/2014/main" id="{3055FF5D-8B93-46ED-B3EB-268B69A313E2}"/>
              </a:ext>
            </a:extLst>
          </p:cNvPr>
          <p:cNvSpPr>
            <a:spLocks noGrp="1"/>
          </p:cNvSpPr>
          <p:nvPr>
            <p:ph type="body" idx="2"/>
          </p:nvPr>
        </p:nvSpPr>
        <p:spPr>
          <a:xfrm>
            <a:off x="5650572" y="1281225"/>
            <a:ext cx="3071400" cy="3323850"/>
          </a:xfrm>
        </p:spPr>
        <p:txBody>
          <a:bodyPr/>
          <a:lstStyle/>
          <a:p>
            <a:pPr>
              <a:spcBef>
                <a:spcPts val="600"/>
              </a:spcBef>
            </a:pPr>
            <a:r>
              <a:rPr lang="en-US" dirty="0"/>
              <a:t>Examples:</a:t>
            </a:r>
          </a:p>
          <a:p>
            <a:pPr lvl="1">
              <a:spcBef>
                <a:spcPts val="600"/>
              </a:spcBef>
            </a:pPr>
            <a:r>
              <a:rPr lang="en-US" dirty="0"/>
              <a:t>Recurrent Neural Networks</a:t>
            </a:r>
          </a:p>
          <a:p>
            <a:pPr lvl="2">
              <a:spcBef>
                <a:spcPts val="600"/>
              </a:spcBef>
            </a:pPr>
            <a:r>
              <a:rPr lang="en-US" dirty="0"/>
              <a:t>Useful for NLP</a:t>
            </a:r>
          </a:p>
          <a:p>
            <a:pPr lvl="1">
              <a:spcBef>
                <a:spcPts val="600"/>
              </a:spcBef>
            </a:pPr>
            <a:r>
              <a:rPr lang="en-US" dirty="0"/>
              <a:t>Convolutional Neural Networks</a:t>
            </a:r>
          </a:p>
          <a:p>
            <a:pPr lvl="2">
              <a:spcBef>
                <a:spcPts val="600"/>
              </a:spcBef>
            </a:pPr>
            <a:r>
              <a:rPr lang="en-US" dirty="0"/>
              <a:t>Useful in Image Recognition</a:t>
            </a:r>
          </a:p>
          <a:p>
            <a:pPr lvl="1">
              <a:spcBef>
                <a:spcPts val="600"/>
              </a:spcBef>
            </a:pPr>
            <a:r>
              <a:rPr lang="en-US" dirty="0"/>
              <a:t>Long Short-Term Memory</a:t>
            </a:r>
          </a:p>
          <a:p>
            <a:pPr lvl="2">
              <a:spcBef>
                <a:spcPts val="600"/>
              </a:spcBef>
            </a:pPr>
            <a:r>
              <a:rPr lang="en-US" dirty="0"/>
              <a:t>Useful for Time Series</a:t>
            </a:r>
          </a:p>
          <a:p>
            <a:pPr lvl="1">
              <a:spcBef>
                <a:spcPts val="600"/>
              </a:spcBef>
            </a:pPr>
            <a:r>
              <a:rPr lang="en-US" dirty="0"/>
              <a:t>…tons more</a:t>
            </a:r>
          </a:p>
          <a:p>
            <a:pPr>
              <a:spcBef>
                <a:spcPts val="600"/>
              </a:spcBef>
            </a:pPr>
            <a:r>
              <a:rPr lang="en-US" dirty="0"/>
              <a:t>“Deep” just means there are multiple layers…</a:t>
            </a:r>
          </a:p>
        </p:txBody>
      </p:sp>
      <p:pic>
        <p:nvPicPr>
          <p:cNvPr id="4098" name="Picture 2" descr="https://upload.wikimedia.org/wikipedia/commons/thumb/4/46/Colored_neural_network.svg/800px-Colored_neural_network.svg.png">
            <a:extLst>
              <a:ext uri="{FF2B5EF4-FFF2-40B4-BE49-F238E27FC236}">
                <a16:creationId xmlns:a16="http://schemas.microsoft.com/office/drawing/2014/main" id="{A0403176-B541-4F96-89B7-8829FC54C1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4773" y="1281225"/>
            <a:ext cx="2146096" cy="258105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3F93AE8C-68E2-495C-ADF6-4EE445A70A52}"/>
              </a:ext>
            </a:extLst>
          </p:cNvPr>
          <p:cNvSpPr/>
          <p:nvPr/>
        </p:nvSpPr>
        <p:spPr>
          <a:xfrm>
            <a:off x="298020" y="3817825"/>
            <a:ext cx="1923413" cy="276999"/>
          </a:xfrm>
          <a:prstGeom prst="rect">
            <a:avLst/>
          </a:prstGeom>
        </p:spPr>
        <p:txBody>
          <a:bodyPr wrap="square">
            <a:spAutoFit/>
          </a:bodyPr>
          <a:lstStyle/>
          <a:p>
            <a:r>
              <a:rPr lang="en-US" sz="600" dirty="0">
                <a:solidFill>
                  <a:srgbClr val="0B0080"/>
                </a:solidFill>
                <a:latin typeface="Arial" panose="020B0604020202020204" pitchFamily="34" charset="0"/>
                <a:hlinkClick r:id="rId3"/>
              </a:rPr>
              <a:t>https://commons.wikimedia.org/w/index.php?title=File:Colored_neural_network.svg&amp;oldid=279111871</a:t>
            </a:r>
            <a:endParaRPr lang="en-US" sz="600" dirty="0"/>
          </a:p>
        </p:txBody>
      </p:sp>
      <p:sp>
        <p:nvSpPr>
          <p:cNvPr id="6" name="Action Button: Video 5">
            <a:hlinkClick r:id="rId4" highlightClick="1"/>
            <a:extLst>
              <a:ext uri="{FF2B5EF4-FFF2-40B4-BE49-F238E27FC236}">
                <a16:creationId xmlns:a16="http://schemas.microsoft.com/office/drawing/2014/main" id="{C5611CC4-2F4E-492E-A7CF-B1AA28B9E3D4}"/>
              </a:ext>
            </a:extLst>
          </p:cNvPr>
          <p:cNvSpPr/>
          <p:nvPr/>
        </p:nvSpPr>
        <p:spPr>
          <a:xfrm>
            <a:off x="696444" y="4362742"/>
            <a:ext cx="1042416" cy="484666"/>
          </a:xfrm>
          <a:prstGeom prst="actionButtonMovi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6A3AF07F-75BC-48D6-A6E9-E1E1CF0B2B65}"/>
              </a:ext>
            </a:extLst>
          </p:cNvPr>
          <p:cNvSpPr txBox="1"/>
          <p:nvPr/>
        </p:nvSpPr>
        <p:spPr>
          <a:xfrm>
            <a:off x="1274294" y="4625461"/>
            <a:ext cx="566166" cy="261610"/>
          </a:xfrm>
          <a:prstGeom prst="rect">
            <a:avLst/>
          </a:prstGeom>
          <a:noFill/>
        </p:spPr>
        <p:txBody>
          <a:bodyPr wrap="square" rtlCol="0">
            <a:spAutoFit/>
          </a:bodyPr>
          <a:lstStyle/>
          <a:p>
            <a:r>
              <a:rPr lang="en-US" sz="1100" dirty="0"/>
              <a:t>16:07</a:t>
            </a:r>
          </a:p>
        </p:txBody>
      </p:sp>
    </p:spTree>
    <p:extLst>
      <p:ext uri="{BB962C8B-B14F-4D97-AF65-F5344CB8AC3E}">
        <p14:creationId xmlns:p14="http://schemas.microsoft.com/office/powerpoint/2010/main" val="34441286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neuralnetworks">
            <a:extLst>
              <a:ext uri="{FF2B5EF4-FFF2-40B4-BE49-F238E27FC236}">
                <a16:creationId xmlns:a16="http://schemas.microsoft.com/office/drawing/2014/main" id="{6EA4D9A8-A6DF-4286-B7C6-79BC387B2AB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57901"/>
          <a:stretch/>
        </p:blipFill>
        <p:spPr bwMode="auto">
          <a:xfrm>
            <a:off x="0" y="1016000"/>
            <a:ext cx="4746299" cy="29972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neuralnetworks">
            <a:extLst>
              <a:ext uri="{FF2B5EF4-FFF2-40B4-BE49-F238E27FC236}">
                <a16:creationId xmlns:a16="http://schemas.microsoft.com/office/drawing/2014/main" id="{B878B3FF-475A-485B-B555-341F79D8CF0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2099"/>
          <a:stretch/>
        </p:blipFill>
        <p:spPr bwMode="auto">
          <a:xfrm>
            <a:off x="4742597" y="603250"/>
            <a:ext cx="4401403" cy="38227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105CB922-9DFC-4F01-BD80-AB5F32DC5EAB}"/>
              </a:ext>
            </a:extLst>
          </p:cNvPr>
          <p:cNvSpPr/>
          <p:nvPr/>
        </p:nvSpPr>
        <p:spPr>
          <a:xfrm>
            <a:off x="0" y="4897279"/>
            <a:ext cx="3044423" cy="246221"/>
          </a:xfrm>
          <a:prstGeom prst="rect">
            <a:avLst/>
          </a:prstGeom>
        </p:spPr>
        <p:txBody>
          <a:bodyPr wrap="none">
            <a:spAutoFit/>
          </a:bodyPr>
          <a:lstStyle/>
          <a:p>
            <a:r>
              <a:rPr lang="en-US" sz="1000" dirty="0">
                <a:hlinkClick r:id="rId3"/>
              </a:rPr>
              <a:t>http://www.asimovinstitute.org/neural-network-zoo/</a:t>
            </a:r>
            <a:endParaRPr lang="en-US" sz="1000" dirty="0"/>
          </a:p>
        </p:txBody>
      </p:sp>
    </p:spTree>
    <p:extLst>
      <p:ext uri="{BB962C8B-B14F-4D97-AF65-F5344CB8AC3E}">
        <p14:creationId xmlns:p14="http://schemas.microsoft.com/office/powerpoint/2010/main" val="841599837"/>
      </p:ext>
    </p:extLst>
  </p:cSld>
  <p:clrMapOvr>
    <a:masterClrMapping/>
  </p:clrMapOvr>
</p:sld>
</file>

<file path=ppt/theme/theme1.xml><?xml version="1.0" encoding="utf-8"?>
<a:theme xmlns:a="http://schemas.openxmlformats.org/drawingml/2006/main" name="Swiss">
  <a:themeElements>
    <a:clrScheme name="UNCC">
      <a:dk1>
        <a:srgbClr val="084B25"/>
      </a:dk1>
      <a:lt1>
        <a:srgbClr val="FFFFFF"/>
      </a:lt1>
      <a:dk2>
        <a:srgbClr val="000000"/>
      </a:dk2>
      <a:lt2>
        <a:srgbClr val="CBDDAF"/>
      </a:lt2>
      <a:accent1>
        <a:srgbClr val="F0D210"/>
      </a:accent1>
      <a:accent2>
        <a:srgbClr val="097C45"/>
      </a:accent2>
      <a:accent3>
        <a:srgbClr val="0099E8"/>
      </a:accent3>
      <a:accent4>
        <a:srgbClr val="E3417A"/>
      </a:accent4>
      <a:accent5>
        <a:srgbClr val="AEA175"/>
      </a:accent5>
      <a:accent6>
        <a:srgbClr val="FFAE88"/>
      </a:accent6>
      <a:hlink>
        <a:srgbClr val="AEA175"/>
      </a:hlink>
      <a:folHlink>
        <a:srgbClr val="82B2B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Status report" id="{B8D118B9-3E79-134E-8404-AF4E0AA66648}" vid="{C6B15E1D-7CDD-B94C-BAB6-4EF35313F823}"/>
    </a:ext>
  </a:extLst>
</a:theme>
</file>

<file path=ppt/theme/theme2.xml><?xml version="1.0" encoding="utf-8"?>
<a:theme xmlns:a="http://schemas.openxmlformats.org/drawingml/2006/main" name="Office Theme">
  <a:themeElements>
    <a:clrScheme name="Paper">
      <a:dk1>
        <a:sysClr val="windowText" lastClr="000000"/>
      </a:dk1>
      <a:lt1>
        <a:sysClr val="window" lastClr="FFFFFF"/>
      </a:lt1>
      <a:dk2>
        <a:srgbClr val="444D26"/>
      </a:dk2>
      <a:lt2>
        <a:srgbClr val="FEFAC9"/>
      </a:lt2>
      <a:accent1>
        <a:srgbClr val="A5B592"/>
      </a:accent1>
      <a:accent2>
        <a:srgbClr val="F3A447"/>
      </a:accent2>
      <a:accent3>
        <a:srgbClr val="E7BC29"/>
      </a:accent3>
      <a:accent4>
        <a:srgbClr val="D092A7"/>
      </a:accent4>
      <a:accent5>
        <a:srgbClr val="9C85C0"/>
      </a:accent5>
      <a:accent6>
        <a:srgbClr val="809EC2"/>
      </a:accent6>
      <a:hlink>
        <a:srgbClr val="8E58B6"/>
      </a:hlink>
      <a:folHlink>
        <a:srgbClr val="7F6F6F"/>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Swiss</Template>
  <TotalTime>2635</TotalTime>
  <Words>1647</Words>
  <Application>Microsoft Office PowerPoint</Application>
  <PresentationFormat>On-screen Show (16:9)</PresentationFormat>
  <Paragraphs>273</Paragraphs>
  <Slides>37</Slides>
  <Notes>6</Notes>
  <HiddenSlides>2</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37</vt:i4>
      </vt:variant>
    </vt:vector>
  </HeadingPairs>
  <TitlesOfParts>
    <vt:vector size="48" baseType="lpstr">
      <vt:lpstr>Arial</vt:lpstr>
      <vt:lpstr>Calibri Light</vt:lpstr>
      <vt:lpstr>Wingdings</vt:lpstr>
      <vt:lpstr>Raleway</vt:lpstr>
      <vt:lpstr>Consolas</vt:lpstr>
      <vt:lpstr>Segoe UI</vt:lpstr>
      <vt:lpstr>Calibri</vt:lpstr>
      <vt:lpstr>Times New Roman</vt:lpstr>
      <vt:lpstr>Lato</vt:lpstr>
      <vt:lpstr>Swiss</vt:lpstr>
      <vt:lpstr>Office Theme</vt:lpstr>
      <vt:lpstr>Deep Learning</vt:lpstr>
      <vt:lpstr>Overview</vt:lpstr>
      <vt:lpstr>PowerPoint Presentation</vt:lpstr>
      <vt:lpstr>Other Cluster Technologies</vt:lpstr>
      <vt:lpstr>Intro to Machine Learning</vt:lpstr>
      <vt:lpstr>Deep Learning Frameworks</vt:lpstr>
      <vt:lpstr>Deep Learning Options in the Cloud</vt:lpstr>
      <vt:lpstr>Overview of Neural Networks</vt:lpstr>
      <vt:lpstr>PowerPoint Presentation</vt:lpstr>
      <vt:lpstr>ONNX</vt:lpstr>
      <vt:lpstr>Types of Processors (Well, the ones relevant to ML/DL/AI)</vt:lpstr>
      <vt:lpstr>CUDA and OpenCL</vt:lpstr>
      <vt:lpstr>Keras Model Walkthrough</vt:lpstr>
      <vt:lpstr>IMDB Dataset</vt:lpstr>
      <vt:lpstr>Models and Compiling</vt:lpstr>
      <vt:lpstr>Layers</vt:lpstr>
      <vt:lpstr>Fit, Save, and Show</vt:lpstr>
      <vt:lpstr>Containerization  and  Model Operationalization</vt:lpstr>
      <vt:lpstr>Containerization</vt:lpstr>
      <vt:lpstr>Docker</vt:lpstr>
      <vt:lpstr>Container Orchestration</vt:lpstr>
      <vt:lpstr>PowerPoint Presentation</vt:lpstr>
      <vt:lpstr>Operationalization</vt:lpstr>
      <vt:lpstr>“Now that my client has an ML model that they’re happy with, how do we go about using it in production?”</vt:lpstr>
      <vt:lpstr>Options in Azure</vt:lpstr>
      <vt:lpstr>Batch Scoring in Databricks</vt:lpstr>
      <vt:lpstr>Databricks + Azure Data Factory</vt:lpstr>
      <vt:lpstr>Databricks + Azure Data Factory</vt:lpstr>
      <vt:lpstr>API Serving using MMLSpark</vt:lpstr>
      <vt:lpstr>API Serving Example</vt:lpstr>
      <vt:lpstr>API Serving Example</vt:lpstr>
      <vt:lpstr>Other Features of MMLSpark</vt:lpstr>
      <vt:lpstr>Other Features of MMLSpark</vt:lpstr>
      <vt:lpstr>Deployment on Azure Machine Learning Service</vt:lpstr>
      <vt:lpstr>Containerized Deployment in AMLS </vt:lpstr>
      <vt:lpstr>Where Can We Deploy This Stuff (in Azure)?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Cloud Computing for Data Analysis</dc:title>
  <dc:creator>Ford, Colby</dc:creator>
  <cp:lastModifiedBy>Ford, Colby</cp:lastModifiedBy>
  <cp:revision>160</cp:revision>
  <dcterms:created xsi:type="dcterms:W3CDTF">2019-01-02T02:35:54Z</dcterms:created>
  <dcterms:modified xsi:type="dcterms:W3CDTF">2019-11-14T22:23:45Z</dcterms:modified>
</cp:coreProperties>
</file>